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3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11:13:27.12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2,'58'0,"46"-1,-1 4,160 25,-206-19,-1 1,-62-7,-39-2,-366-3,381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3:57.5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0 255 18491,'3277'-254'0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4:08.1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446 447 17495,'-446'-223'0,"892"0"0,-892 446 0,4082-223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4:19.6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10942,'1448'686'0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4:26.3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1967 0 22511,'-1967'308'0,"5901"-308"0,-5901-308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4:21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55 6553,'4'-2'65,"0"0"-1,-1 0 0,1 0 0,0 0 1,1 0-1,-1 1 0,0 0 0,0 0 1,0 0-1,1 0 0,7 1 0,4-3 77,108-13 1694,145-2 1,136 19 430,-157 2 849,485-3 3202,0 0-4267,-155 0-2359,-575 0 309,2-1 0,0 1 0,0 0 0,0 0 0,0 1 0,0-1 0,0 1 0,0 0 0,0 0 0,0 1 0,-1 0 0,1 0 0,6 3 0,1 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4:02.1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6553,'9'0'481,"24"0"720,37 0 481,41 0 241,28 0-481,20 0 240,-4 0-962,-20 0-239,-28 0-241,-32 0-240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4:03.0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6553,'603'0'6208,"-578"0"-6168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4:03.7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 6553,'117'-2'2237,"123"5"-612,-213 0-1251,0 2 0,0 1 1,-1 1-1,28 11 1,-20-6 217,52 11 0,-68-20-355,0 2 0,0 0-1,-1 1 1,18 9 0,-4 0-181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4:12.4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3502 1 6553,'1'0'35,"1"1"-1,-1-1 0,0 1 0,0-1 0,0 1 0,0-1 0,0 1 0,0 0 1,0 0-1,0 0 0,0 0 0,0-1 0,0 1 0,-1 0 0,1 0 0,0 0 1,-1 1-1,1-1 0,-1 0 0,1 0 0,-1 0 0,1 0 0,-1 1 0,0-1 1,1 0-1,-1 0 0,0 0 0,0 2 0,4 41 476,-3-38-368,-2 17 127,0 0 0,-2 0 0,0 0 0,-2-1 0,0 1 0,-1-1 0,-17 37-1,10-24 22,9-17-86,0 0 0,0 0-1,2 0 1,0 0 0,1 0-1,2 26 1,-2 32 533,1-74-691,-1 0-1,1 0 1,-1 0 0,1 0 0,-1 0 0,0 0-1,0 0 1,0 0 0,0 0 0,0 0 0,0-1 0,0 1-1,0 0 1,-1-1 0,1 1 0,-1-1 0,1 0 0,-1 1-1,0-1 1,0 0 0,1 0 0,-1 0 0,0 0-1,0 0 1,0-1 0,-3 2 0,-6 1 220,0-1 1,0 0-1,-21 1 1,23-3-167,-340 2 2309,157-6-253,111 0-648,-122-21 0,37 2-309,138 19-1038,0-2 0,0-1 0,-34-13 0,38 11-171,0 1 0,0 2 0,0 0-1,-47-4 1,-448 9 10,242 4 0,-942-3 0,1198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4:14.9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128 0 6553,'-1'0'36,"0"1"0,0-1 0,0 0 0,0 1-1,0-1 1,0 1 0,1-1 0,-1 1 0,0-1 0,0 1-1,1-1 1,-1 1 0,0 0 0,1 0 0,-1-1-1,1 1 1,-1 0 0,1 0 0,-1 0 0,1 0-1,-1-1 1,1 1 0,0 0 0,-1 2 0,-7 30 509,5-19-280,-31 71 556,23-59-386,-17 54 0,18-29 306,2-1 1,3 1-1,2 102 1,3-150-680,0 1 0,0-1 1,1 1-1,-1-1 0,1 0 0,0 1 0,0-1 1,0 0-1,0 1 0,1-1 0,-1 0 0,1 0 1,0 0-1,0 0 0,0 0 0,0-1 1,5 5-1,-1-3 21,-1 0 1,0 0-1,1-1 1,0 0-1,-1 0 1,1-1-1,0 1 1,1-1-1,6 1 1,13 1 249,1 0 0,0-2 0,45-2 0,-62 0-216,254-3 2446,-234 3-2523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11:13:28.57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1,'115'-1,"-1"5,1 5,202 43,-216-25,-48-11,1-1,1-3,0-3,1-2,59 0,1027-13,-664 8,-457-2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4:16.7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6553,'891'0'10369,"2"0"-3777,-138 0-5531,-407 26-1061,-1 1 0,-151-29 0,-173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4:31.4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6553,'1'2'63,"-1"0"-1,1 0 1,0 1-1,-1-1 1,1 0-1,0 0 1,0-1-1,0 1 1,0 0-1,1 0 1,-1 0-1,0-1 1,1 1-1,-1 0 1,1-1-1,0 0 1,-1 1-1,1-1 1,0 0-1,0 0 1,0 0-1,0 0 1,0 0-1,0 0 1,0-1-1,0 1 1,0-1-1,0 1 0,0-1 1,3 0-1,13 3 186,0 0-1,29-1 1,-29-2-44,373 2 3007,-192-4-1376,-164 4-1359,1 2 1,-1 2-1,0 1 0,39 13 0,-38-9 64,-1-2 0,2-2 0,67 6 0,674-13 5088,-335-2-5705,-418 2 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4:32.5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6553,'0'0'0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4:43.1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6553,'1'6'130,"0"0"1,1 0-1,-1 0 0,1 0 0,0 0 0,0-1 0,1 1 0,0 0 0,0-1 0,4 5 0,12 27 362,-18-34-431,1 1 0,0-1 0,1 0 0,-1 1 0,0-1 0,1 0 0,0 0 0,0-1 0,0 1 0,0-1-1,0 1 1,0-1 0,1 0 0,-1 0 0,1 0 0,-1-1 0,1 1 0,0-1 0,0 0 0,-1 0 0,1 0 0,0-1 0,0 1 0,0-1 0,0 0 0,0 0 0,7-1 0,11-1 238,0-1 0,0-1 0,34-11 0,-46 13-205,11-6 127,0 0 1,0 0 0,23-16 0,-3 3 292,-26 14-474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4:45.5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6553,'6'-1'147,"1"1"-1,0 0 1,-1 1-1,1 0 1,0 0-1,-1 0 0,1 1 1,12 4-1,-17-4-107,1 0-1,-1 0 0,0 0 1,1 0-1,-1 0 1,0 0-1,0 1 0,-1-1 1,1 1-1,0 0 1,-1-1-1,0 1 0,1 0 1,-1 0-1,0 0 1,0 0-1,-1 0 0,1 0 1,-1 0-1,1 0 1,-1 5-1,4 68 1040,-7 80 0,0-28 130,1-88-824,1-24-181,1 1 1,0-1 0,1 0-1,5 26 1,-1-26-164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4:48.5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1097 0 6553,'-2'0'47,"0"1"1,0-1-1,0 1 0,0-1 0,0 1 0,1 0 0,-1-1 0,0 1 0,0 0 0,1 0 0,-1 0 0,1 0 0,-1 1 0,1-1 0,-1 0 0,1 1 0,0-1 0,0 1 0,-1-1 0,1 1 1,0 0-1,1-1 0,-1 1 0,0 0 0,0 0 0,0 2 0,-14 57 693,13-46-465,-9 43 317,2-12 4,-1-2 0,-16 47-1,21-74-310,1 0 0,0 0-1,2 0 1,-1 35 0,5 63 810,-1-87-697,-2-42-500,-1 0 0,0 0 0,-1 0 0,0 0 0,-1 0 0,-1 1 0,0 0 0,-1 0 1,-14-24-1,3 10-125,-1 1-1,-2 1 1,-30-32 0,32 39 271,-1 1 0,0 2 0,-1 0 0,-1 1 0,0 0 0,-1 2 0,0 1 0,-1 1 0,0 0 0,-1 2 0,0 1 0,0 1 0,-1 1 0,1 1 0,-1 1 0,0 1 0,-48 3 0,69-1-8,0 1-1,1 0 1,-1 1-1,1-1 1,-1 1-1,1-1 1,-1 1-1,1 0 1,0 0 0,0 0-1,0 1 1,0-1-1,0 1 1,0 0-1,1-1 1,-1 1-1,1 1 1,0-1-1,0 0 1,0 0-1,0 1 1,1-1-1,-1 1 1,0 4 0,-25 36 603,19-35-470,-1 0 1,0-1-1,0 0 0,-1-1 0,0 0 0,-20 11 0,-73 26 663,48-22-472,33-9-62,22-12-284,0-1 0,0 0 0,0 1 0,1-1 0,-1 0 0,0 0 0,0 1 0,0-1 0,0 0 0,1 0 0,-1 1 0,0-1 0,0 0 0,1 0 0,-1 0-1,0 1 1,0-1 0,1 0 0,-1 0 0,0 0 0,0 0 0,1 0 0,-1 1 0,0-1 0,1 0 0,-1 0 0,0 0 0,0 0 0,1 0 0,-1 0 0,0 0 0,1 0 0,-1 0 0,0 0 0,1 0 0,-1 0 0,0-1 0,1 1-1,49-3 590,-30-1-465,0 0 1,0-2 0,-1 0-1,35-17 1,-24 10 103,-15 8-94,-1 1 1,1 0-1,0 1 0,-1 0 0,1 1 1,16 1-1,96 4 722,-51 0-352,-54-3-308,-24 0 212,-38 0 200,33 0-648,-4 0 82,-76-4 446,60-2-461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6:32.0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17598,'0'392'0,"3923"-392"0,-3923-392 0,-3923 392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11:16:35.2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80 4915,'149'12'1929,"-20"0"-1262,618-9 4456,-382-5-2527,-324-1-2108,0-1 1,67-15-1,-66 10-15,0 1-1,58-1 1,80 11 679,98-4 947,-245-2-1760,0-1 1,37-11 0,-42 8-202,1 2 1,-1 0-1,51-1 1,417 9-139,-471-2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11:13:29.25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11:13:30.05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127 1,'0'4,"0"6,0 14,-4 12,-2 8,-3 10,-6 8,1 7,-2 0,-3-7,2-10,4-18,5-28,2-27,8-20,3-15,5-3,1 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11:13:30.485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1,'13'0,"38"8,64 17,71 11,65 5,51-5,25-8,-4-10,-35-7,-54-5,-57-5,-56-1,-47-2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11:13:30.85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11:13:35.73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11:13:35.84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11:13:49.44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0,'23'2,"-1"0,1 1,-1 2,31 9,-30-7,0-1,1-1,-1-1,33 1,150-8,162 5,-279 10,-62-7,49 4,-41-9,-4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9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121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086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884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94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28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722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070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6476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21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01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63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75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56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76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48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35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17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68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7.xml"/><Relationship Id="rId5" Type="http://schemas.openxmlformats.org/officeDocument/2006/relationships/image" Target="../media/image44.png"/><Relationship Id="rId4" Type="http://schemas.openxmlformats.org/officeDocument/2006/relationships/customXml" Target="../ink/ink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urslar@ttf.org.tr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turkiye.gov.tr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29.png"/><Relationship Id="rId42" Type="http://schemas.openxmlformats.org/officeDocument/2006/relationships/image" Target="../media/image33.png"/><Relationship Id="rId47" Type="http://schemas.openxmlformats.org/officeDocument/2006/relationships/customXml" Target="../ink/ink24.xml"/><Relationship Id="rId50" Type="http://schemas.openxmlformats.org/officeDocument/2006/relationships/image" Target="../media/image37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6" Type="http://schemas.openxmlformats.org/officeDocument/2006/relationships/customXml" Target="../ink/ink8.xml"/><Relationship Id="rId29" Type="http://schemas.openxmlformats.org/officeDocument/2006/relationships/customXml" Target="../ink/ink15.xml"/><Relationship Id="rId11" Type="http://schemas.openxmlformats.org/officeDocument/2006/relationships/image" Target="../media/image19.png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37" Type="http://schemas.openxmlformats.org/officeDocument/2006/relationships/customXml" Target="../ink/ink19.xml"/><Relationship Id="rId40" Type="http://schemas.openxmlformats.org/officeDocument/2006/relationships/image" Target="../media/image32.png"/><Relationship Id="rId45" Type="http://schemas.openxmlformats.org/officeDocument/2006/relationships/customXml" Target="../ink/ink23.xml"/><Relationship Id="rId5" Type="http://schemas.openxmlformats.org/officeDocument/2006/relationships/image" Target="../media/image16.png"/><Relationship Id="rId15" Type="http://schemas.openxmlformats.org/officeDocument/2006/relationships/customXml" Target="../ink/ink7.xml"/><Relationship Id="rId23" Type="http://schemas.openxmlformats.org/officeDocument/2006/relationships/customXml" Target="../ink/ink12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openxmlformats.org/officeDocument/2006/relationships/customXml" Target="../ink/ink25.xml"/><Relationship Id="rId10" Type="http://schemas.openxmlformats.org/officeDocument/2006/relationships/customXml" Target="../ink/ink4.xml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4" Type="http://schemas.openxmlformats.org/officeDocument/2006/relationships/image" Target="../media/image34.png"/><Relationship Id="rId4" Type="http://schemas.openxmlformats.org/officeDocument/2006/relationships/customXml" Target="../ink/ink1.xml"/><Relationship Id="rId9" Type="http://schemas.openxmlformats.org/officeDocument/2006/relationships/image" Target="../media/image18.png"/><Relationship Id="rId14" Type="http://schemas.openxmlformats.org/officeDocument/2006/relationships/customXml" Target="../ink/ink6.xml"/><Relationship Id="rId22" Type="http://schemas.openxmlformats.org/officeDocument/2006/relationships/image" Target="../media/image23.png"/><Relationship Id="rId27" Type="http://schemas.openxmlformats.org/officeDocument/2006/relationships/customXml" Target="../ink/ink14.xml"/><Relationship Id="rId30" Type="http://schemas.openxmlformats.org/officeDocument/2006/relationships/image" Target="../media/image27.png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36.png"/><Relationship Id="rId8" Type="http://schemas.openxmlformats.org/officeDocument/2006/relationships/customXml" Target="../ink/ink3.xml"/><Relationship Id="rId51" Type="http://schemas.openxmlformats.org/officeDocument/2006/relationships/image" Target="../media/image1.png"/><Relationship Id="rId3" Type="http://schemas.openxmlformats.org/officeDocument/2006/relationships/image" Target="../media/image15.png"/><Relationship Id="rId12" Type="http://schemas.openxmlformats.org/officeDocument/2006/relationships/customXml" Target="../ink/ink5.xml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20" Type="http://schemas.openxmlformats.org/officeDocument/2006/relationships/image" Target="../media/image22.png"/><Relationship Id="rId41" Type="http://schemas.openxmlformats.org/officeDocument/2006/relationships/customXml" Target="../ink/ink21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2644" cy="5666740"/>
          </a:xfrm>
          <a:custGeom>
            <a:avLst/>
            <a:gdLst/>
            <a:ahLst/>
            <a:cxnLst/>
            <a:rect l="l" t="t" r="r" b="b"/>
            <a:pathLst>
              <a:path w="842644" h="5666740">
                <a:moveTo>
                  <a:pt x="842594" y="0"/>
                </a:moveTo>
                <a:lnTo>
                  <a:pt x="0" y="0"/>
                </a:lnTo>
                <a:lnTo>
                  <a:pt x="0" y="5666143"/>
                </a:lnTo>
                <a:lnTo>
                  <a:pt x="842594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0304" y="1802805"/>
            <a:ext cx="4432935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828800" y="3657600"/>
            <a:ext cx="54864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</p:txBody>
      </p:sp>
      <p:pic>
        <p:nvPicPr>
          <p:cNvPr id="6" name="Picture 5" descr="613a01e3-5aca-4fdd-9c9d-fb4c0f13cef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804" y="3999645"/>
            <a:ext cx="1679465" cy="1272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2973" y="2263983"/>
            <a:ext cx="4658648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400" b="1"/>
            </a:pPr>
            <a:r>
              <a:rPr dirty="0"/>
              <a:t>ANTRENÖR VİZESİ</a:t>
            </a:r>
            <a:br>
              <a:rPr dirty="0"/>
            </a:br>
            <a:r>
              <a:rPr dirty="0"/>
              <a:t>BAŞVURU KILAVUZU</a:t>
            </a:r>
          </a:p>
        </p:txBody>
      </p:sp>
      <p:pic>
        <p:nvPicPr>
          <p:cNvPr id="10" name="Resim 9" descr="spor ekipmanı, spor, spor oyunu, tenis topu içeren bir resim">
            <a:extLst>
              <a:ext uri="{FF2B5EF4-FFF2-40B4-BE49-F238E27FC236}">
                <a16:creationId xmlns:a16="http://schemas.microsoft.com/office/drawing/2014/main" id="{50D951D5-FFFD-5F15-67E0-0DD335FF3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07" y="1677591"/>
            <a:ext cx="2697545" cy="35940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25545" y="5571242"/>
            <a:ext cx="1101396" cy="556605"/>
            <a:chOff x="9825545" y="5571242"/>
            <a:chExt cx="1101396" cy="556605"/>
          </a:xfrm>
        </p:grpSpPr>
        <p:sp>
          <p:nvSpPr>
            <p:cNvPr id="5" name="object 5"/>
            <p:cNvSpPr/>
            <p:nvPr/>
          </p:nvSpPr>
          <p:spPr>
            <a:xfrm>
              <a:off x="9825545" y="5571242"/>
              <a:ext cx="988060" cy="499109"/>
            </a:xfrm>
            <a:custGeom>
              <a:avLst/>
              <a:gdLst/>
              <a:ahLst/>
              <a:cxnLst/>
              <a:rect l="l" t="t" r="r" b="b"/>
              <a:pathLst>
                <a:path w="988059" h="499110">
                  <a:moveTo>
                    <a:pt x="0" y="0"/>
                  </a:moveTo>
                  <a:lnTo>
                    <a:pt x="987602" y="498919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56126" y="5990687"/>
              <a:ext cx="170815" cy="137160"/>
            </a:xfrm>
            <a:custGeom>
              <a:avLst/>
              <a:gdLst/>
              <a:ahLst/>
              <a:cxnLst/>
              <a:rect l="l" t="t" r="r" b="b"/>
              <a:pathLst>
                <a:path w="170815" h="137160">
                  <a:moveTo>
                    <a:pt x="68719" y="0"/>
                  </a:moveTo>
                  <a:lnTo>
                    <a:pt x="0" y="136029"/>
                  </a:lnTo>
                  <a:lnTo>
                    <a:pt x="170383" y="136740"/>
                  </a:lnTo>
                  <a:lnTo>
                    <a:pt x="687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68098" y="512058"/>
            <a:ext cx="9601200" cy="817796"/>
          </a:xfrm>
          <a:prstGeom prst="rect">
            <a:avLst/>
          </a:prstGeom>
        </p:spPr>
        <p:txBody>
          <a:bodyPr vert="horz" wrap="square" lIns="0" tIns="139327" rIns="0" bIns="0" rtlCol="0">
            <a:spAutoFit/>
          </a:bodyPr>
          <a:lstStyle/>
          <a:p>
            <a:pPr marL="2790190" marR="5080" indent="-238506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</a:rPr>
              <a:t>Başvuru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İşlemleri’nde;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bu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aşamada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bilgilerinizi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kontrol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edip </a:t>
            </a:r>
            <a:r>
              <a:rPr dirty="0">
                <a:solidFill>
                  <a:schemeClr val="tx1"/>
                </a:solidFill>
              </a:rPr>
              <a:t>başvurunuzu</a:t>
            </a:r>
            <a:r>
              <a:rPr spc="-13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kaydedin.</a:t>
            </a:r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D7479227-0A39-C080-DB14-3A567279930D}"/>
              </a:ext>
            </a:extLst>
          </p:cNvPr>
          <p:cNvGrpSpPr/>
          <p:nvPr/>
        </p:nvGrpSpPr>
        <p:grpSpPr>
          <a:xfrm>
            <a:off x="10969298" y="667998"/>
            <a:ext cx="408911" cy="541494"/>
            <a:chOff x="11224231" y="275501"/>
            <a:chExt cx="538480" cy="807085"/>
          </a:xfrm>
        </p:grpSpPr>
        <p:pic>
          <p:nvPicPr>
            <p:cNvPr id="15" name="object 7">
              <a:extLst>
                <a:ext uri="{FF2B5EF4-FFF2-40B4-BE49-F238E27FC236}">
                  <a16:creationId xmlns:a16="http://schemas.microsoft.com/office/drawing/2014/main" id="{E1E6F9FE-BFD5-1CFA-83B9-E7FE9DE43FC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37976" y="288036"/>
              <a:ext cx="524255" cy="794003"/>
            </a:xfrm>
            <a:prstGeom prst="rect">
              <a:avLst/>
            </a:prstGeom>
          </p:spPr>
        </p:pic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C68C9209-9A99-828D-DD50-0DE30650BF79}"/>
                </a:ext>
              </a:extLst>
            </p:cNvPr>
            <p:cNvSpPr/>
            <p:nvPr/>
          </p:nvSpPr>
          <p:spPr>
            <a:xfrm>
              <a:off x="11228803" y="280073"/>
              <a:ext cx="486409" cy="755015"/>
            </a:xfrm>
            <a:custGeom>
              <a:avLst/>
              <a:gdLst/>
              <a:ahLst/>
              <a:cxnLst/>
              <a:rect l="l" t="t" r="r" b="b"/>
              <a:pathLst>
                <a:path w="486409" h="755015">
                  <a:moveTo>
                    <a:pt x="419332" y="469049"/>
                  </a:moveTo>
                  <a:lnTo>
                    <a:pt x="270509" y="469049"/>
                  </a:lnTo>
                  <a:lnTo>
                    <a:pt x="249285" y="497866"/>
                  </a:lnTo>
                  <a:lnTo>
                    <a:pt x="223350" y="527740"/>
                  </a:lnTo>
                  <a:lnTo>
                    <a:pt x="192702" y="558669"/>
                  </a:lnTo>
                  <a:lnTo>
                    <a:pt x="157340" y="590651"/>
                  </a:lnTo>
                  <a:lnTo>
                    <a:pt x="120643" y="620462"/>
                  </a:lnTo>
                  <a:lnTo>
                    <a:pt x="85991" y="644875"/>
                  </a:lnTo>
                  <a:lnTo>
                    <a:pt x="22834" y="677506"/>
                  </a:lnTo>
                  <a:lnTo>
                    <a:pt x="81889" y="754443"/>
                  </a:lnTo>
                  <a:lnTo>
                    <a:pt x="127926" y="738485"/>
                  </a:lnTo>
                  <a:lnTo>
                    <a:pt x="172149" y="718121"/>
                  </a:lnTo>
                  <a:lnTo>
                    <a:pt x="214557" y="693349"/>
                  </a:lnTo>
                  <a:lnTo>
                    <a:pt x="255152" y="664172"/>
                  </a:lnTo>
                  <a:lnTo>
                    <a:pt x="293932" y="630588"/>
                  </a:lnTo>
                  <a:lnTo>
                    <a:pt x="330898" y="592598"/>
                  </a:lnTo>
                  <a:lnTo>
                    <a:pt x="366052" y="550202"/>
                  </a:lnTo>
                  <a:lnTo>
                    <a:pt x="397852" y="505320"/>
                  </a:lnTo>
                  <a:lnTo>
                    <a:pt x="419332" y="469049"/>
                  </a:lnTo>
                  <a:close/>
                </a:path>
                <a:path w="486409" h="755015">
                  <a:moveTo>
                    <a:pt x="274472" y="0"/>
                  </a:moveTo>
                  <a:lnTo>
                    <a:pt x="214879" y="4917"/>
                  </a:lnTo>
                  <a:lnTo>
                    <a:pt x="161677" y="19669"/>
                  </a:lnTo>
                  <a:lnTo>
                    <a:pt x="114866" y="44255"/>
                  </a:lnTo>
                  <a:lnTo>
                    <a:pt x="74447" y="78676"/>
                  </a:lnTo>
                  <a:lnTo>
                    <a:pt x="47646" y="112195"/>
                  </a:lnTo>
                  <a:lnTo>
                    <a:pt x="26801" y="149825"/>
                  </a:lnTo>
                  <a:lnTo>
                    <a:pt x="11911" y="191568"/>
                  </a:lnTo>
                  <a:lnTo>
                    <a:pt x="2977" y="237422"/>
                  </a:lnTo>
                  <a:lnTo>
                    <a:pt x="0" y="287388"/>
                  </a:lnTo>
                  <a:lnTo>
                    <a:pt x="3457" y="327281"/>
                  </a:lnTo>
                  <a:lnTo>
                    <a:pt x="31128" y="396275"/>
                  </a:lnTo>
                  <a:lnTo>
                    <a:pt x="84769" y="449260"/>
                  </a:lnTo>
                  <a:lnTo>
                    <a:pt x="154130" y="476558"/>
                  </a:lnTo>
                  <a:lnTo>
                    <a:pt x="194068" y="479971"/>
                  </a:lnTo>
                  <a:lnTo>
                    <a:pt x="215040" y="479287"/>
                  </a:lnTo>
                  <a:lnTo>
                    <a:pt x="234770" y="477239"/>
                  </a:lnTo>
                  <a:lnTo>
                    <a:pt x="253260" y="473825"/>
                  </a:lnTo>
                  <a:lnTo>
                    <a:pt x="270509" y="469049"/>
                  </a:lnTo>
                  <a:lnTo>
                    <a:pt x="419332" y="469049"/>
                  </a:lnTo>
                  <a:lnTo>
                    <a:pt x="424760" y="459882"/>
                  </a:lnTo>
                  <a:lnTo>
                    <a:pt x="446775" y="413889"/>
                  </a:lnTo>
                  <a:lnTo>
                    <a:pt x="463899" y="367339"/>
                  </a:lnTo>
                  <a:lnTo>
                    <a:pt x="464167" y="366306"/>
                  </a:lnTo>
                  <a:lnTo>
                    <a:pt x="215404" y="366306"/>
                  </a:lnTo>
                  <a:lnTo>
                    <a:pt x="179798" y="360753"/>
                  </a:lnTo>
                  <a:lnTo>
                    <a:pt x="154362" y="344093"/>
                  </a:lnTo>
                  <a:lnTo>
                    <a:pt x="139098" y="316328"/>
                  </a:lnTo>
                  <a:lnTo>
                    <a:pt x="134010" y="277456"/>
                  </a:lnTo>
                  <a:lnTo>
                    <a:pt x="136244" y="243502"/>
                  </a:lnTo>
                  <a:lnTo>
                    <a:pt x="154112" y="184809"/>
                  </a:lnTo>
                  <a:lnTo>
                    <a:pt x="189229" y="139768"/>
                  </a:lnTo>
                  <a:lnTo>
                    <a:pt x="237869" y="116565"/>
                  </a:lnTo>
                  <a:lnTo>
                    <a:pt x="267030" y="113664"/>
                  </a:lnTo>
                  <a:lnTo>
                    <a:pt x="464132" y="113664"/>
                  </a:lnTo>
                  <a:lnTo>
                    <a:pt x="454507" y="92525"/>
                  </a:lnTo>
                  <a:lnTo>
                    <a:pt x="430072" y="59816"/>
                  </a:lnTo>
                  <a:lnTo>
                    <a:pt x="399409" y="33647"/>
                  </a:lnTo>
                  <a:lnTo>
                    <a:pt x="363254" y="14954"/>
                  </a:lnTo>
                  <a:lnTo>
                    <a:pt x="321609" y="3738"/>
                  </a:lnTo>
                  <a:lnTo>
                    <a:pt x="274472" y="0"/>
                  </a:lnTo>
                  <a:close/>
                </a:path>
                <a:path w="486409" h="755015">
                  <a:moveTo>
                    <a:pt x="464132" y="113664"/>
                  </a:moveTo>
                  <a:lnTo>
                    <a:pt x="267030" y="113664"/>
                  </a:lnTo>
                  <a:lnTo>
                    <a:pt x="305032" y="119094"/>
                  </a:lnTo>
                  <a:lnTo>
                    <a:pt x="332174" y="135380"/>
                  </a:lnTo>
                  <a:lnTo>
                    <a:pt x="348458" y="162522"/>
                  </a:lnTo>
                  <a:lnTo>
                    <a:pt x="353885" y="200520"/>
                  </a:lnTo>
                  <a:lnTo>
                    <a:pt x="351637" y="236756"/>
                  </a:lnTo>
                  <a:lnTo>
                    <a:pt x="333649" y="297307"/>
                  </a:lnTo>
                  <a:lnTo>
                    <a:pt x="298006" y="341172"/>
                  </a:lnTo>
                  <a:lnTo>
                    <a:pt x="246545" y="363577"/>
                  </a:lnTo>
                  <a:lnTo>
                    <a:pt x="246036" y="363577"/>
                  </a:lnTo>
                  <a:lnTo>
                    <a:pt x="215404" y="366306"/>
                  </a:lnTo>
                  <a:lnTo>
                    <a:pt x="464167" y="366306"/>
                  </a:lnTo>
                  <a:lnTo>
                    <a:pt x="476129" y="320232"/>
                  </a:lnTo>
                  <a:lnTo>
                    <a:pt x="483468" y="272567"/>
                  </a:lnTo>
                  <a:lnTo>
                    <a:pt x="485914" y="224345"/>
                  </a:lnTo>
                  <a:lnTo>
                    <a:pt x="482425" y="174792"/>
                  </a:lnTo>
                  <a:lnTo>
                    <a:pt x="471957" y="130851"/>
                  </a:lnTo>
                  <a:lnTo>
                    <a:pt x="464132" y="1136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9FEA1B5B-74C7-223D-D274-77CADFBE3689}"/>
                </a:ext>
              </a:extLst>
            </p:cNvPr>
            <p:cNvSpPr/>
            <p:nvPr/>
          </p:nvSpPr>
          <p:spPr>
            <a:xfrm>
              <a:off x="11228803" y="280073"/>
              <a:ext cx="486409" cy="755015"/>
            </a:xfrm>
            <a:custGeom>
              <a:avLst/>
              <a:gdLst/>
              <a:ahLst/>
              <a:cxnLst/>
              <a:rect l="l" t="t" r="r" b="b"/>
              <a:pathLst>
                <a:path w="486409" h="755015">
                  <a:moveTo>
                    <a:pt x="267030" y="113664"/>
                  </a:moveTo>
                  <a:lnTo>
                    <a:pt x="211936" y="125266"/>
                  </a:lnTo>
                  <a:lnTo>
                    <a:pt x="169748" y="160070"/>
                  </a:lnTo>
                  <a:lnTo>
                    <a:pt x="142944" y="212620"/>
                  </a:lnTo>
                  <a:lnTo>
                    <a:pt x="134010" y="277456"/>
                  </a:lnTo>
                  <a:lnTo>
                    <a:pt x="139098" y="316328"/>
                  </a:lnTo>
                  <a:lnTo>
                    <a:pt x="154362" y="344093"/>
                  </a:lnTo>
                  <a:lnTo>
                    <a:pt x="179798" y="360753"/>
                  </a:lnTo>
                  <a:lnTo>
                    <a:pt x="215404" y="366306"/>
                  </a:lnTo>
                  <a:lnTo>
                    <a:pt x="246756" y="363513"/>
                  </a:lnTo>
                  <a:lnTo>
                    <a:pt x="298006" y="341172"/>
                  </a:lnTo>
                  <a:lnTo>
                    <a:pt x="333649" y="297307"/>
                  </a:lnTo>
                  <a:lnTo>
                    <a:pt x="351637" y="236756"/>
                  </a:lnTo>
                  <a:lnTo>
                    <a:pt x="353885" y="200520"/>
                  </a:lnTo>
                  <a:lnTo>
                    <a:pt x="348458" y="162522"/>
                  </a:lnTo>
                  <a:lnTo>
                    <a:pt x="332174" y="135380"/>
                  </a:lnTo>
                  <a:lnTo>
                    <a:pt x="305032" y="119094"/>
                  </a:lnTo>
                  <a:lnTo>
                    <a:pt x="267030" y="113664"/>
                  </a:lnTo>
                  <a:close/>
                </a:path>
                <a:path w="486409" h="755015">
                  <a:moveTo>
                    <a:pt x="274472" y="0"/>
                  </a:moveTo>
                  <a:lnTo>
                    <a:pt x="321609" y="3738"/>
                  </a:lnTo>
                  <a:lnTo>
                    <a:pt x="363254" y="14954"/>
                  </a:lnTo>
                  <a:lnTo>
                    <a:pt x="399409" y="33647"/>
                  </a:lnTo>
                  <a:lnTo>
                    <a:pt x="430072" y="59816"/>
                  </a:lnTo>
                  <a:lnTo>
                    <a:pt x="454507" y="92525"/>
                  </a:lnTo>
                  <a:lnTo>
                    <a:pt x="471957" y="130851"/>
                  </a:lnTo>
                  <a:lnTo>
                    <a:pt x="482425" y="174792"/>
                  </a:lnTo>
                  <a:lnTo>
                    <a:pt x="485914" y="224345"/>
                  </a:lnTo>
                  <a:lnTo>
                    <a:pt x="483468" y="272567"/>
                  </a:lnTo>
                  <a:lnTo>
                    <a:pt x="476129" y="320232"/>
                  </a:lnTo>
                  <a:lnTo>
                    <a:pt x="463899" y="367339"/>
                  </a:lnTo>
                  <a:lnTo>
                    <a:pt x="446775" y="413889"/>
                  </a:lnTo>
                  <a:lnTo>
                    <a:pt x="424760" y="459882"/>
                  </a:lnTo>
                  <a:lnTo>
                    <a:pt x="397852" y="505320"/>
                  </a:lnTo>
                  <a:lnTo>
                    <a:pt x="366052" y="550202"/>
                  </a:lnTo>
                  <a:lnTo>
                    <a:pt x="330898" y="592598"/>
                  </a:lnTo>
                  <a:lnTo>
                    <a:pt x="293932" y="630588"/>
                  </a:lnTo>
                  <a:lnTo>
                    <a:pt x="255152" y="664172"/>
                  </a:lnTo>
                  <a:lnTo>
                    <a:pt x="214557" y="693349"/>
                  </a:lnTo>
                  <a:lnTo>
                    <a:pt x="172149" y="718121"/>
                  </a:lnTo>
                  <a:lnTo>
                    <a:pt x="127926" y="738485"/>
                  </a:lnTo>
                  <a:lnTo>
                    <a:pt x="81889" y="754443"/>
                  </a:lnTo>
                  <a:lnTo>
                    <a:pt x="22834" y="677506"/>
                  </a:lnTo>
                  <a:lnTo>
                    <a:pt x="53388" y="663891"/>
                  </a:lnTo>
                  <a:lnTo>
                    <a:pt x="85991" y="644875"/>
                  </a:lnTo>
                  <a:lnTo>
                    <a:pt x="120643" y="620462"/>
                  </a:lnTo>
                  <a:lnTo>
                    <a:pt x="157340" y="590651"/>
                  </a:lnTo>
                  <a:lnTo>
                    <a:pt x="192702" y="558669"/>
                  </a:lnTo>
                  <a:lnTo>
                    <a:pt x="223350" y="527740"/>
                  </a:lnTo>
                  <a:lnTo>
                    <a:pt x="249285" y="497866"/>
                  </a:lnTo>
                  <a:lnTo>
                    <a:pt x="270509" y="469049"/>
                  </a:lnTo>
                  <a:lnTo>
                    <a:pt x="253260" y="473825"/>
                  </a:lnTo>
                  <a:lnTo>
                    <a:pt x="234770" y="477239"/>
                  </a:lnTo>
                  <a:lnTo>
                    <a:pt x="215040" y="479287"/>
                  </a:lnTo>
                  <a:lnTo>
                    <a:pt x="194068" y="479971"/>
                  </a:lnTo>
                  <a:lnTo>
                    <a:pt x="154130" y="476558"/>
                  </a:lnTo>
                  <a:lnTo>
                    <a:pt x="84769" y="449260"/>
                  </a:lnTo>
                  <a:lnTo>
                    <a:pt x="31128" y="396275"/>
                  </a:lnTo>
                  <a:lnTo>
                    <a:pt x="3457" y="327281"/>
                  </a:lnTo>
                  <a:lnTo>
                    <a:pt x="0" y="287388"/>
                  </a:lnTo>
                  <a:lnTo>
                    <a:pt x="2977" y="237422"/>
                  </a:lnTo>
                  <a:lnTo>
                    <a:pt x="11911" y="191568"/>
                  </a:lnTo>
                  <a:lnTo>
                    <a:pt x="26801" y="149825"/>
                  </a:lnTo>
                  <a:lnTo>
                    <a:pt x="47646" y="112195"/>
                  </a:lnTo>
                  <a:lnTo>
                    <a:pt x="74447" y="78676"/>
                  </a:lnTo>
                  <a:lnTo>
                    <a:pt x="114866" y="44255"/>
                  </a:lnTo>
                  <a:lnTo>
                    <a:pt x="161677" y="19669"/>
                  </a:lnTo>
                  <a:lnTo>
                    <a:pt x="214879" y="4917"/>
                  </a:lnTo>
                  <a:lnTo>
                    <a:pt x="274472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Resim 18" descr="metin, ekran görüntüsü, yazılım, web sayfas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1886E92-57B9-4DDB-C145-6840558A4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209" y="1945524"/>
            <a:ext cx="8354048" cy="44004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Mürekkep 22">
                <a:extLst>
                  <a:ext uri="{FF2B5EF4-FFF2-40B4-BE49-F238E27FC236}">
                    <a16:creationId xmlns:a16="http://schemas.microsoft.com/office/drawing/2014/main" id="{57D06A33-436F-3653-2D0B-5720083421CC}"/>
                  </a:ext>
                </a:extLst>
              </p14:cNvPr>
              <p14:cNvContentPartPr/>
              <p14:nvPr/>
            </p14:nvContentPartPr>
            <p14:xfrm>
              <a:off x="8231846" y="2087824"/>
              <a:ext cx="1412684" cy="141544"/>
            </p14:xfrm>
          </p:contentPart>
        </mc:Choice>
        <mc:Fallback xmlns="">
          <p:pic>
            <p:nvPicPr>
              <p:cNvPr id="23" name="Mürekkep 22">
                <a:extLst>
                  <a:ext uri="{FF2B5EF4-FFF2-40B4-BE49-F238E27FC236}">
                    <a16:creationId xmlns:a16="http://schemas.microsoft.com/office/drawing/2014/main" id="{57D06A33-436F-3653-2D0B-5720083421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8844" y="2024796"/>
                <a:ext cx="1538328" cy="267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Mürekkep 23">
                <a:extLst>
                  <a:ext uri="{FF2B5EF4-FFF2-40B4-BE49-F238E27FC236}">
                    <a16:creationId xmlns:a16="http://schemas.microsoft.com/office/drawing/2014/main" id="{76A06F37-4153-F9B3-F7A3-10E4028D51B9}"/>
                  </a:ext>
                </a:extLst>
              </p14:cNvPr>
              <p14:cNvContentPartPr/>
              <p14:nvPr/>
            </p14:nvContentPartPr>
            <p14:xfrm>
              <a:off x="8403048" y="2138616"/>
              <a:ext cx="1095840" cy="38520"/>
            </p14:xfrm>
          </p:contentPart>
        </mc:Choice>
        <mc:Fallback xmlns="">
          <p:pic>
            <p:nvPicPr>
              <p:cNvPr id="24" name="Mürekkep 23">
                <a:extLst>
                  <a:ext uri="{FF2B5EF4-FFF2-40B4-BE49-F238E27FC236}">
                    <a16:creationId xmlns:a16="http://schemas.microsoft.com/office/drawing/2014/main" id="{76A06F37-4153-F9B3-F7A3-10E4028D51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40408" y="2075976"/>
                <a:ext cx="1221480" cy="16416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13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3558" y="1630624"/>
            <a:ext cx="1371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1418" y="458101"/>
            <a:ext cx="9601200" cy="817796"/>
          </a:xfrm>
          <a:prstGeom prst="rect">
            <a:avLst/>
          </a:prstGeom>
        </p:spPr>
        <p:txBody>
          <a:bodyPr vert="horz" wrap="square" lIns="0" tIns="139327" rIns="0" bIns="0" rtlCol="0">
            <a:spAutoFit/>
          </a:bodyPr>
          <a:lstStyle/>
          <a:p>
            <a:pPr marL="226060" marR="5080" indent="9144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</a:rPr>
              <a:t>Başvuru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İşlemleri’nde;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başvuruyu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tamamladığınızda</a:t>
            </a:r>
            <a:r>
              <a:rPr spc="-5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bu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ekran gelecek.</a:t>
            </a:r>
            <a:r>
              <a:rPr spc="-16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Aynı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zamanda</a:t>
            </a:r>
            <a:r>
              <a:rPr spc="-5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e-</a:t>
            </a:r>
            <a:r>
              <a:rPr dirty="0">
                <a:solidFill>
                  <a:schemeClr val="tx1"/>
                </a:solidFill>
              </a:rPr>
              <a:t>mailinize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ödeme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bilgileriniz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gelecek.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228803" y="458101"/>
            <a:ext cx="552006" cy="638899"/>
            <a:chOff x="10831386" y="275501"/>
            <a:chExt cx="1074420" cy="803910"/>
          </a:xfrm>
        </p:grpSpPr>
        <p:pic>
          <p:nvPicPr>
            <p:cNvPr id="2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4784" y="288036"/>
              <a:ext cx="1060703" cy="790955"/>
            </a:xfrm>
            <a:prstGeom prst="rect">
              <a:avLst/>
            </a:prstGeom>
          </p:spPr>
        </p:pic>
        <p:sp>
          <p:nvSpPr>
            <p:cNvPr id="11" name="object 6"/>
            <p:cNvSpPr/>
            <p:nvPr/>
          </p:nvSpPr>
          <p:spPr>
            <a:xfrm>
              <a:off x="10835958" y="280073"/>
              <a:ext cx="1021715" cy="750570"/>
            </a:xfrm>
            <a:custGeom>
              <a:avLst/>
              <a:gdLst/>
              <a:ahLst/>
              <a:cxnLst/>
              <a:rect l="l" t="t" r="r" b="b"/>
              <a:pathLst>
                <a:path w="1021715" h="750569">
                  <a:moveTo>
                    <a:pt x="821220" y="0"/>
                  </a:moveTo>
                  <a:lnTo>
                    <a:pt x="768979" y="4157"/>
                  </a:lnTo>
                  <a:lnTo>
                    <a:pt x="720792" y="16628"/>
                  </a:lnTo>
                  <a:lnTo>
                    <a:pt x="676659" y="37412"/>
                  </a:lnTo>
                  <a:lnTo>
                    <a:pt x="636579" y="66510"/>
                  </a:lnTo>
                  <a:lnTo>
                    <a:pt x="600552" y="103920"/>
                  </a:lnTo>
                  <a:lnTo>
                    <a:pt x="568579" y="149644"/>
                  </a:lnTo>
                  <a:lnTo>
                    <a:pt x="547522" y="188271"/>
                  </a:lnTo>
                  <a:lnTo>
                    <a:pt x="529274" y="229325"/>
                  </a:lnTo>
                  <a:lnTo>
                    <a:pt x="513832" y="272806"/>
                  </a:lnTo>
                  <a:lnTo>
                    <a:pt x="501199" y="318714"/>
                  </a:lnTo>
                  <a:lnTo>
                    <a:pt x="491372" y="367049"/>
                  </a:lnTo>
                  <a:lnTo>
                    <a:pt x="484354" y="417811"/>
                  </a:lnTo>
                  <a:lnTo>
                    <a:pt x="480142" y="471001"/>
                  </a:lnTo>
                  <a:lnTo>
                    <a:pt x="478739" y="526618"/>
                  </a:lnTo>
                  <a:lnTo>
                    <a:pt x="482075" y="576146"/>
                  </a:lnTo>
                  <a:lnTo>
                    <a:pt x="492082" y="619994"/>
                  </a:lnTo>
                  <a:lnTo>
                    <a:pt x="508759" y="658166"/>
                  </a:lnTo>
                  <a:lnTo>
                    <a:pt x="532104" y="690664"/>
                  </a:lnTo>
                  <a:lnTo>
                    <a:pt x="561491" y="716610"/>
                  </a:lnTo>
                  <a:lnTo>
                    <a:pt x="596311" y="735144"/>
                  </a:lnTo>
                  <a:lnTo>
                    <a:pt x="636562" y="746265"/>
                  </a:lnTo>
                  <a:lnTo>
                    <a:pt x="682244" y="749973"/>
                  </a:lnTo>
                  <a:lnTo>
                    <a:pt x="735592" y="745982"/>
                  </a:lnTo>
                  <a:lnTo>
                    <a:pt x="784461" y="734008"/>
                  </a:lnTo>
                  <a:lnTo>
                    <a:pt x="828849" y="714052"/>
                  </a:lnTo>
                  <a:lnTo>
                    <a:pt x="868757" y="686113"/>
                  </a:lnTo>
                  <a:lnTo>
                    <a:pt x="904182" y="650191"/>
                  </a:lnTo>
                  <a:lnTo>
                    <a:pt x="913967" y="636308"/>
                  </a:lnTo>
                  <a:lnTo>
                    <a:pt x="690181" y="636308"/>
                  </a:lnTo>
                  <a:lnTo>
                    <a:pt x="656308" y="628335"/>
                  </a:lnTo>
                  <a:lnTo>
                    <a:pt x="632110" y="604418"/>
                  </a:lnTo>
                  <a:lnTo>
                    <a:pt x="617590" y="564556"/>
                  </a:lnTo>
                  <a:lnTo>
                    <a:pt x="612749" y="508749"/>
                  </a:lnTo>
                  <a:lnTo>
                    <a:pt x="614834" y="452754"/>
                  </a:lnTo>
                  <a:lnTo>
                    <a:pt x="621088" y="397928"/>
                  </a:lnTo>
                  <a:lnTo>
                    <a:pt x="631513" y="344272"/>
                  </a:lnTo>
                  <a:lnTo>
                    <a:pt x="646106" y="291787"/>
                  </a:lnTo>
                  <a:lnTo>
                    <a:pt x="664870" y="240474"/>
                  </a:lnTo>
                  <a:lnTo>
                    <a:pt x="693131" y="184993"/>
                  </a:lnTo>
                  <a:lnTo>
                    <a:pt x="725795" y="145365"/>
                  </a:lnTo>
                  <a:lnTo>
                    <a:pt x="762864" y="121589"/>
                  </a:lnTo>
                  <a:lnTo>
                    <a:pt x="804341" y="113664"/>
                  </a:lnTo>
                  <a:lnTo>
                    <a:pt x="1005802" y="113664"/>
                  </a:lnTo>
                  <a:lnTo>
                    <a:pt x="1004916" y="110159"/>
                  </a:lnTo>
                  <a:lnTo>
                    <a:pt x="984505" y="70502"/>
                  </a:lnTo>
                  <a:lnTo>
                    <a:pt x="955930" y="39657"/>
                  </a:lnTo>
                  <a:lnTo>
                    <a:pt x="919191" y="17625"/>
                  </a:lnTo>
                  <a:lnTo>
                    <a:pt x="874287" y="4406"/>
                  </a:lnTo>
                  <a:lnTo>
                    <a:pt x="821220" y="0"/>
                  </a:lnTo>
                  <a:close/>
                </a:path>
                <a:path w="1021715" h="750569">
                  <a:moveTo>
                    <a:pt x="1005802" y="113664"/>
                  </a:moveTo>
                  <a:lnTo>
                    <a:pt x="804341" y="113664"/>
                  </a:lnTo>
                  <a:lnTo>
                    <a:pt x="840388" y="120613"/>
                  </a:lnTo>
                  <a:lnTo>
                    <a:pt x="866138" y="141458"/>
                  </a:lnTo>
                  <a:lnTo>
                    <a:pt x="881588" y="176201"/>
                  </a:lnTo>
                  <a:lnTo>
                    <a:pt x="886739" y="224840"/>
                  </a:lnTo>
                  <a:lnTo>
                    <a:pt x="885332" y="281079"/>
                  </a:lnTo>
                  <a:lnTo>
                    <a:pt x="881232" y="332815"/>
                  </a:lnTo>
                  <a:lnTo>
                    <a:pt x="881113" y="334313"/>
                  </a:lnTo>
                  <a:lnTo>
                    <a:pt x="874080" y="384543"/>
                  </a:lnTo>
                  <a:lnTo>
                    <a:pt x="864235" y="431767"/>
                  </a:lnTo>
                  <a:lnTo>
                    <a:pt x="851576" y="475984"/>
                  </a:lnTo>
                  <a:lnTo>
                    <a:pt x="836104" y="517194"/>
                  </a:lnTo>
                  <a:lnTo>
                    <a:pt x="808003" y="569308"/>
                  </a:lnTo>
                  <a:lnTo>
                    <a:pt x="774315" y="606531"/>
                  </a:lnTo>
                  <a:lnTo>
                    <a:pt x="735041" y="628864"/>
                  </a:lnTo>
                  <a:lnTo>
                    <a:pt x="690181" y="636308"/>
                  </a:lnTo>
                  <a:lnTo>
                    <a:pt x="913967" y="636308"/>
                  </a:lnTo>
                  <a:lnTo>
                    <a:pt x="955311" y="568752"/>
                  </a:lnTo>
                  <a:lnTo>
                    <a:pt x="972805" y="528001"/>
                  </a:lnTo>
                  <a:lnTo>
                    <a:pt x="987606" y="484032"/>
                  </a:lnTo>
                  <a:lnTo>
                    <a:pt x="999717" y="436845"/>
                  </a:lnTo>
                  <a:lnTo>
                    <a:pt x="1009135" y="386439"/>
                  </a:lnTo>
                  <a:lnTo>
                    <a:pt x="1015863" y="332815"/>
                  </a:lnTo>
                  <a:lnTo>
                    <a:pt x="1019899" y="275973"/>
                  </a:lnTo>
                  <a:lnTo>
                    <a:pt x="1021245" y="215912"/>
                  </a:lnTo>
                  <a:lnTo>
                    <a:pt x="1017162" y="158629"/>
                  </a:lnTo>
                  <a:lnTo>
                    <a:pt x="1005802" y="113664"/>
                  </a:lnTo>
                  <a:close/>
                </a:path>
                <a:path w="1021715" h="750569">
                  <a:moveTo>
                    <a:pt x="279609" y="231800"/>
                  </a:moveTo>
                  <a:lnTo>
                    <a:pt x="145427" y="231800"/>
                  </a:lnTo>
                  <a:lnTo>
                    <a:pt x="51117" y="740054"/>
                  </a:lnTo>
                  <a:lnTo>
                    <a:pt x="185623" y="740054"/>
                  </a:lnTo>
                  <a:lnTo>
                    <a:pt x="279609" y="231800"/>
                  </a:lnTo>
                  <a:close/>
                </a:path>
                <a:path w="1021715" h="750569">
                  <a:moveTo>
                    <a:pt x="320636" y="9931"/>
                  </a:moveTo>
                  <a:lnTo>
                    <a:pt x="261073" y="9931"/>
                  </a:lnTo>
                  <a:lnTo>
                    <a:pt x="236449" y="37436"/>
                  </a:lnTo>
                  <a:lnTo>
                    <a:pt x="205592" y="64693"/>
                  </a:lnTo>
                  <a:lnTo>
                    <a:pt x="168503" y="91703"/>
                  </a:lnTo>
                  <a:lnTo>
                    <a:pt x="125182" y="118465"/>
                  </a:lnTo>
                  <a:lnTo>
                    <a:pt x="75631" y="144980"/>
                  </a:lnTo>
                  <a:lnTo>
                    <a:pt x="19850" y="171246"/>
                  </a:lnTo>
                  <a:lnTo>
                    <a:pt x="0" y="302767"/>
                  </a:lnTo>
                  <a:lnTo>
                    <a:pt x="145427" y="231800"/>
                  </a:lnTo>
                  <a:lnTo>
                    <a:pt x="279609" y="231800"/>
                  </a:lnTo>
                  <a:lnTo>
                    <a:pt x="320636" y="9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10835958" y="280073"/>
              <a:ext cx="1021715" cy="750570"/>
            </a:xfrm>
            <a:custGeom>
              <a:avLst/>
              <a:gdLst/>
              <a:ahLst/>
              <a:cxnLst/>
              <a:rect l="l" t="t" r="r" b="b"/>
              <a:pathLst>
                <a:path w="1021715" h="750569">
                  <a:moveTo>
                    <a:pt x="804341" y="113664"/>
                  </a:moveTo>
                  <a:lnTo>
                    <a:pt x="762864" y="121589"/>
                  </a:lnTo>
                  <a:lnTo>
                    <a:pt x="725795" y="145365"/>
                  </a:lnTo>
                  <a:lnTo>
                    <a:pt x="693131" y="184993"/>
                  </a:lnTo>
                  <a:lnTo>
                    <a:pt x="664870" y="240474"/>
                  </a:lnTo>
                  <a:lnTo>
                    <a:pt x="646106" y="291787"/>
                  </a:lnTo>
                  <a:lnTo>
                    <a:pt x="631513" y="344272"/>
                  </a:lnTo>
                  <a:lnTo>
                    <a:pt x="621088" y="397928"/>
                  </a:lnTo>
                  <a:lnTo>
                    <a:pt x="614834" y="452754"/>
                  </a:lnTo>
                  <a:lnTo>
                    <a:pt x="612749" y="508749"/>
                  </a:lnTo>
                  <a:lnTo>
                    <a:pt x="617590" y="564556"/>
                  </a:lnTo>
                  <a:lnTo>
                    <a:pt x="632110" y="604418"/>
                  </a:lnTo>
                  <a:lnTo>
                    <a:pt x="656308" y="628335"/>
                  </a:lnTo>
                  <a:lnTo>
                    <a:pt x="690181" y="636308"/>
                  </a:lnTo>
                  <a:lnTo>
                    <a:pt x="735041" y="628864"/>
                  </a:lnTo>
                  <a:lnTo>
                    <a:pt x="774315" y="606531"/>
                  </a:lnTo>
                  <a:lnTo>
                    <a:pt x="808003" y="569308"/>
                  </a:lnTo>
                  <a:lnTo>
                    <a:pt x="836104" y="517194"/>
                  </a:lnTo>
                  <a:lnTo>
                    <a:pt x="851576" y="475984"/>
                  </a:lnTo>
                  <a:lnTo>
                    <a:pt x="864235" y="431767"/>
                  </a:lnTo>
                  <a:lnTo>
                    <a:pt x="874080" y="384543"/>
                  </a:lnTo>
                  <a:lnTo>
                    <a:pt x="881113" y="334313"/>
                  </a:lnTo>
                  <a:lnTo>
                    <a:pt x="885332" y="281079"/>
                  </a:lnTo>
                  <a:lnTo>
                    <a:pt x="886739" y="224840"/>
                  </a:lnTo>
                  <a:lnTo>
                    <a:pt x="881588" y="176201"/>
                  </a:lnTo>
                  <a:lnTo>
                    <a:pt x="866138" y="141458"/>
                  </a:lnTo>
                  <a:lnTo>
                    <a:pt x="840388" y="120613"/>
                  </a:lnTo>
                  <a:lnTo>
                    <a:pt x="804341" y="113664"/>
                  </a:lnTo>
                  <a:close/>
                </a:path>
                <a:path w="1021715" h="750569">
                  <a:moveTo>
                    <a:pt x="261073" y="9931"/>
                  </a:moveTo>
                  <a:lnTo>
                    <a:pt x="320636" y="9931"/>
                  </a:lnTo>
                  <a:lnTo>
                    <a:pt x="185623" y="740054"/>
                  </a:lnTo>
                  <a:lnTo>
                    <a:pt x="51117" y="740054"/>
                  </a:lnTo>
                  <a:lnTo>
                    <a:pt x="145427" y="231800"/>
                  </a:lnTo>
                  <a:lnTo>
                    <a:pt x="0" y="302767"/>
                  </a:lnTo>
                  <a:lnTo>
                    <a:pt x="19850" y="171246"/>
                  </a:lnTo>
                  <a:lnTo>
                    <a:pt x="75631" y="144980"/>
                  </a:lnTo>
                  <a:lnTo>
                    <a:pt x="125182" y="118465"/>
                  </a:lnTo>
                  <a:lnTo>
                    <a:pt x="168503" y="91703"/>
                  </a:lnTo>
                  <a:lnTo>
                    <a:pt x="205592" y="64693"/>
                  </a:lnTo>
                  <a:lnTo>
                    <a:pt x="236449" y="37436"/>
                  </a:lnTo>
                  <a:lnTo>
                    <a:pt x="261073" y="9931"/>
                  </a:lnTo>
                  <a:close/>
                </a:path>
                <a:path w="1021715" h="750569">
                  <a:moveTo>
                    <a:pt x="821220" y="0"/>
                  </a:moveTo>
                  <a:lnTo>
                    <a:pt x="874287" y="4406"/>
                  </a:lnTo>
                  <a:lnTo>
                    <a:pt x="919191" y="17625"/>
                  </a:lnTo>
                  <a:lnTo>
                    <a:pt x="955930" y="39657"/>
                  </a:lnTo>
                  <a:lnTo>
                    <a:pt x="984505" y="70502"/>
                  </a:lnTo>
                  <a:lnTo>
                    <a:pt x="1004916" y="110159"/>
                  </a:lnTo>
                  <a:lnTo>
                    <a:pt x="1017162" y="158629"/>
                  </a:lnTo>
                  <a:lnTo>
                    <a:pt x="1021245" y="215912"/>
                  </a:lnTo>
                  <a:lnTo>
                    <a:pt x="1019899" y="275973"/>
                  </a:lnTo>
                  <a:lnTo>
                    <a:pt x="1015863" y="332815"/>
                  </a:lnTo>
                  <a:lnTo>
                    <a:pt x="1009135" y="386439"/>
                  </a:lnTo>
                  <a:lnTo>
                    <a:pt x="999717" y="436845"/>
                  </a:lnTo>
                  <a:lnTo>
                    <a:pt x="987606" y="484032"/>
                  </a:lnTo>
                  <a:lnTo>
                    <a:pt x="972805" y="528001"/>
                  </a:lnTo>
                  <a:lnTo>
                    <a:pt x="955311" y="568752"/>
                  </a:lnTo>
                  <a:lnTo>
                    <a:pt x="935126" y="606285"/>
                  </a:lnTo>
                  <a:lnTo>
                    <a:pt x="904182" y="650191"/>
                  </a:lnTo>
                  <a:lnTo>
                    <a:pt x="868757" y="686113"/>
                  </a:lnTo>
                  <a:lnTo>
                    <a:pt x="828849" y="714052"/>
                  </a:lnTo>
                  <a:lnTo>
                    <a:pt x="784461" y="734008"/>
                  </a:lnTo>
                  <a:lnTo>
                    <a:pt x="735592" y="745982"/>
                  </a:lnTo>
                  <a:lnTo>
                    <a:pt x="682244" y="749973"/>
                  </a:lnTo>
                  <a:lnTo>
                    <a:pt x="636562" y="746265"/>
                  </a:lnTo>
                  <a:lnTo>
                    <a:pt x="596311" y="735144"/>
                  </a:lnTo>
                  <a:lnTo>
                    <a:pt x="561491" y="716610"/>
                  </a:lnTo>
                  <a:lnTo>
                    <a:pt x="532104" y="690664"/>
                  </a:lnTo>
                  <a:lnTo>
                    <a:pt x="508759" y="658166"/>
                  </a:lnTo>
                  <a:lnTo>
                    <a:pt x="492082" y="619994"/>
                  </a:lnTo>
                  <a:lnTo>
                    <a:pt x="482075" y="576146"/>
                  </a:lnTo>
                  <a:lnTo>
                    <a:pt x="478739" y="526618"/>
                  </a:lnTo>
                  <a:lnTo>
                    <a:pt x="480142" y="471001"/>
                  </a:lnTo>
                  <a:lnTo>
                    <a:pt x="484354" y="417811"/>
                  </a:lnTo>
                  <a:lnTo>
                    <a:pt x="491372" y="367049"/>
                  </a:lnTo>
                  <a:lnTo>
                    <a:pt x="501199" y="318714"/>
                  </a:lnTo>
                  <a:lnTo>
                    <a:pt x="513832" y="272806"/>
                  </a:lnTo>
                  <a:lnTo>
                    <a:pt x="529274" y="229325"/>
                  </a:lnTo>
                  <a:lnTo>
                    <a:pt x="547522" y="188271"/>
                  </a:lnTo>
                  <a:lnTo>
                    <a:pt x="568579" y="149644"/>
                  </a:lnTo>
                  <a:lnTo>
                    <a:pt x="600552" y="103920"/>
                  </a:lnTo>
                  <a:lnTo>
                    <a:pt x="636579" y="66510"/>
                  </a:lnTo>
                  <a:lnTo>
                    <a:pt x="676659" y="37412"/>
                  </a:lnTo>
                  <a:lnTo>
                    <a:pt x="720792" y="16628"/>
                  </a:lnTo>
                  <a:lnTo>
                    <a:pt x="768979" y="4157"/>
                  </a:lnTo>
                  <a:lnTo>
                    <a:pt x="82122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Resim 6" descr="metin, ekran görüntüsü, yazıl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DA51206-6FB1-D059-691F-FC799C79B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637010"/>
            <a:ext cx="9933403" cy="4687590"/>
          </a:xfrm>
          <a:prstGeom prst="rect">
            <a:avLst/>
          </a:prstGeom>
        </p:spPr>
      </p:pic>
      <p:pic>
        <p:nvPicPr>
          <p:cNvPr id="8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1447800"/>
            <a:ext cx="1371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800"/>
                </a:lnTo>
                <a:lnTo>
                  <a:pt x="448729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4432" y="955606"/>
            <a:ext cx="8162925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dirty="0"/>
              <a:t>SPOR ELEMANI V</a:t>
            </a:r>
            <a:r>
              <a:rPr lang="tr-TR" dirty="0"/>
              <a:t>İ</a:t>
            </a:r>
            <a:r>
              <a:rPr dirty="0"/>
              <a:t>ZESI BAŞVURUNUZDA BELIRTILEN REFERANS NO YA DA TC NUMARANIZLA TEB BANKASI YA DA TEB MOBIL YA DA TEB BANKAMAT</a:t>
            </a:r>
            <a:r>
              <a:rPr lang="tr-TR" dirty="0"/>
              <a:t>İ</a:t>
            </a:r>
            <a:r>
              <a:rPr dirty="0"/>
              <a:t>KLER</a:t>
            </a:r>
            <a:r>
              <a:rPr lang="tr-TR" dirty="0"/>
              <a:t>İ</a:t>
            </a:r>
            <a:r>
              <a:rPr dirty="0"/>
              <a:t>NDEN YATIRABIL</a:t>
            </a:r>
            <a:r>
              <a:rPr lang="tr-TR" dirty="0"/>
              <a:t>İ</a:t>
            </a:r>
            <a:r>
              <a:rPr dirty="0"/>
              <a:t>RS</a:t>
            </a:r>
            <a:r>
              <a:rPr lang="tr-TR" dirty="0"/>
              <a:t>İ</a:t>
            </a:r>
            <a:r>
              <a:rPr dirty="0"/>
              <a:t>N</a:t>
            </a:r>
            <a:r>
              <a:rPr lang="tr-TR" dirty="0"/>
              <a:t>İ</a:t>
            </a:r>
            <a:r>
              <a:rPr dirty="0"/>
              <a:t>Z. FEDERASYON HESABINA YAPILAN EFT YA DA HAVALE </a:t>
            </a:r>
            <a:r>
              <a:rPr lang="tr-TR" dirty="0"/>
              <a:t>İ</a:t>
            </a:r>
            <a:r>
              <a:rPr dirty="0"/>
              <a:t>ŞLEMLER</a:t>
            </a:r>
            <a:r>
              <a:rPr lang="tr-TR" dirty="0"/>
              <a:t>İ</a:t>
            </a:r>
            <a:r>
              <a:rPr dirty="0"/>
              <a:t> SPOR B</a:t>
            </a:r>
            <a:r>
              <a:rPr lang="tr-TR" dirty="0"/>
              <a:t>İ</a:t>
            </a:r>
            <a:r>
              <a:rPr dirty="0"/>
              <a:t>LG</a:t>
            </a:r>
            <a:r>
              <a:rPr lang="tr-TR" dirty="0"/>
              <a:t>İ</a:t>
            </a:r>
            <a:r>
              <a:rPr dirty="0"/>
              <a:t> S</a:t>
            </a:r>
            <a:r>
              <a:rPr lang="tr-TR" dirty="0"/>
              <a:t>İ</a:t>
            </a:r>
            <a:r>
              <a:rPr dirty="0"/>
              <a:t>STEM</a:t>
            </a:r>
            <a:r>
              <a:rPr lang="tr-TR" dirty="0"/>
              <a:t>İ</a:t>
            </a:r>
            <a:r>
              <a:rPr dirty="0"/>
              <a:t>’NDE GÖZÜKMED</a:t>
            </a:r>
            <a:r>
              <a:rPr lang="tr-TR" dirty="0"/>
              <a:t>İ</a:t>
            </a:r>
            <a:r>
              <a:rPr dirty="0"/>
              <a:t>Ğ</a:t>
            </a:r>
            <a:r>
              <a:rPr lang="tr-TR" dirty="0"/>
              <a:t>İ</a:t>
            </a:r>
            <a:r>
              <a:rPr dirty="0"/>
              <a:t>NDEN </a:t>
            </a:r>
            <a:r>
              <a:rPr u="sng" dirty="0">
                <a:solidFill>
                  <a:srgbClr val="FF0000"/>
                </a:solidFill>
              </a:rPr>
              <a:t>BU ŞEKILDE ÖDEME YAPMAYINIZ.</a:t>
            </a:r>
          </a:p>
          <a:p>
            <a:endParaRPr dirty="0"/>
          </a:p>
          <a:p>
            <a:r>
              <a:rPr dirty="0"/>
              <a:t>NOT: GENÇLIK VE SPOR BAKANLIĞI’NDA «KADROLU TENİS ANTRENÖRÜ» OLANLAR DURUMLARINI BILDIRIR BELGELERINI </a:t>
            </a:r>
            <a:r>
              <a:rPr lang="tr-TR" dirty="0">
                <a:hlinkClick r:id="rId2"/>
              </a:rPr>
              <a:t>kurslar@ttf.org.tr</a:t>
            </a:r>
            <a:r>
              <a:rPr lang="tr-TR" dirty="0"/>
              <a:t> </a:t>
            </a:r>
            <a:r>
              <a:rPr dirty="0"/>
              <a:t>MAIL ADRESIMIZE GÖNDERIRLERSE VIZE ÜCRETI ÖDEMEYECEKLERDIR.</a:t>
            </a:r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435600"/>
            <a:ext cx="1371600" cy="914400"/>
          </a:xfrm>
          <a:prstGeom prst="rect">
            <a:avLst/>
          </a:prstGeom>
        </p:spPr>
      </p:pic>
      <p:pic>
        <p:nvPicPr>
          <p:cNvPr id="10" name="Resim 9" descr="dış mekan, spor, spor oyunu, spor ekipman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B86F7E1-0BC8-8155-B330-39A7729FC0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82" y="3463180"/>
            <a:ext cx="3020878" cy="16930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410" y="322343"/>
            <a:ext cx="801115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7700" marR="5080" indent="-190563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</a:rPr>
              <a:t>İnternet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tarayıcısı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ile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https://</a:t>
            </a:r>
            <a:r>
              <a:rPr spc="-25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www.turkiye.gov.tr/</a:t>
            </a:r>
            <a:r>
              <a:rPr spc="-5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adresinden </a:t>
            </a:r>
            <a:r>
              <a:rPr spc="-25" dirty="0">
                <a:solidFill>
                  <a:schemeClr val="tx1"/>
                </a:solidFill>
              </a:rPr>
              <a:t>e-</a:t>
            </a:r>
            <a:r>
              <a:rPr dirty="0">
                <a:solidFill>
                  <a:schemeClr val="tx1"/>
                </a:solidFill>
              </a:rPr>
              <a:t>devlet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sistemine</a:t>
            </a:r>
            <a:r>
              <a:rPr spc="-5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giriş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yapınız.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997" y="1296720"/>
            <a:ext cx="8511819" cy="519833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820400" y="381000"/>
            <a:ext cx="407207" cy="695325"/>
            <a:chOff x="11345082" y="243445"/>
            <a:chExt cx="339725" cy="70802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6848" y="254507"/>
              <a:ext cx="327659" cy="6964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349654" y="248017"/>
              <a:ext cx="288925" cy="657225"/>
            </a:xfrm>
            <a:custGeom>
              <a:avLst/>
              <a:gdLst/>
              <a:ahLst/>
              <a:cxnLst/>
              <a:rect l="l" t="t" r="r" b="b"/>
              <a:pathLst>
                <a:path w="288925" h="657225">
                  <a:moveTo>
                    <a:pt x="288429" y="0"/>
                  </a:moveTo>
                  <a:lnTo>
                    <a:pt x="234848" y="0"/>
                  </a:lnTo>
                  <a:lnTo>
                    <a:pt x="207594" y="29664"/>
                  </a:lnTo>
                  <a:lnTo>
                    <a:pt x="172269" y="59008"/>
                  </a:lnTo>
                  <a:lnTo>
                    <a:pt x="128871" y="88031"/>
                  </a:lnTo>
                  <a:lnTo>
                    <a:pt x="77400" y="116731"/>
                  </a:lnTo>
                  <a:lnTo>
                    <a:pt x="17856" y="145110"/>
                  </a:lnTo>
                  <a:lnTo>
                    <a:pt x="0" y="263423"/>
                  </a:lnTo>
                  <a:lnTo>
                    <a:pt x="130822" y="199580"/>
                  </a:lnTo>
                  <a:lnTo>
                    <a:pt x="45986" y="656780"/>
                  </a:lnTo>
                  <a:lnTo>
                    <a:pt x="166979" y="656780"/>
                  </a:lnTo>
                  <a:lnTo>
                    <a:pt x="2884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49654" y="248017"/>
              <a:ext cx="288925" cy="657225"/>
            </a:xfrm>
            <a:custGeom>
              <a:avLst/>
              <a:gdLst/>
              <a:ahLst/>
              <a:cxnLst/>
              <a:rect l="l" t="t" r="r" b="b"/>
              <a:pathLst>
                <a:path w="288925" h="657225">
                  <a:moveTo>
                    <a:pt x="234848" y="0"/>
                  </a:moveTo>
                  <a:lnTo>
                    <a:pt x="288429" y="0"/>
                  </a:lnTo>
                  <a:lnTo>
                    <a:pt x="166979" y="656780"/>
                  </a:lnTo>
                  <a:lnTo>
                    <a:pt x="45986" y="656780"/>
                  </a:lnTo>
                  <a:lnTo>
                    <a:pt x="130822" y="199580"/>
                  </a:lnTo>
                  <a:lnTo>
                    <a:pt x="0" y="263423"/>
                  </a:lnTo>
                  <a:lnTo>
                    <a:pt x="17856" y="145110"/>
                  </a:lnTo>
                  <a:lnTo>
                    <a:pt x="77400" y="116731"/>
                  </a:lnTo>
                  <a:lnTo>
                    <a:pt x="128871" y="88031"/>
                  </a:lnTo>
                  <a:lnTo>
                    <a:pt x="172269" y="59008"/>
                  </a:lnTo>
                  <a:lnTo>
                    <a:pt x="207594" y="29664"/>
                  </a:lnTo>
                  <a:lnTo>
                    <a:pt x="23484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979" y="5334000"/>
            <a:ext cx="1371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533400"/>
            <a:ext cx="96012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0" marR="5080" indent="-7048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</a:rPr>
              <a:t>Arama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Kısmına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«Spor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Bilgi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Sistemi»</a:t>
            </a:r>
            <a:r>
              <a:rPr spc="-12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Yazdıktan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Sonra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Çıkan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«Spor </a:t>
            </a:r>
            <a:r>
              <a:rPr dirty="0">
                <a:solidFill>
                  <a:schemeClr val="tx1"/>
                </a:solidFill>
              </a:rPr>
              <a:t>Bilgi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Sistemi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(Gençlik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ve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Spor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Bakanlığı)»</a:t>
            </a:r>
            <a:r>
              <a:rPr spc="-5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Sekmesine</a:t>
            </a:r>
            <a:r>
              <a:rPr spc="-10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Tıklayınız.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155680" y="551688"/>
            <a:ext cx="556458" cy="562697"/>
            <a:chOff x="11171118" y="275503"/>
            <a:chExt cx="586740" cy="7931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4635" y="288035"/>
              <a:ext cx="573023" cy="7802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175690" y="280075"/>
              <a:ext cx="533400" cy="740410"/>
            </a:xfrm>
            <a:custGeom>
              <a:avLst/>
              <a:gdLst/>
              <a:ahLst/>
              <a:cxnLst/>
              <a:rect l="l" t="t" r="r" b="b"/>
              <a:pathLst>
                <a:path w="533400" h="740410">
                  <a:moveTo>
                    <a:pt x="312699" y="0"/>
                  </a:moveTo>
                  <a:lnTo>
                    <a:pt x="262571" y="3446"/>
                  </a:lnTo>
                  <a:lnTo>
                    <a:pt x="218067" y="13787"/>
                  </a:lnTo>
                  <a:lnTo>
                    <a:pt x="179187" y="31022"/>
                  </a:lnTo>
                  <a:lnTo>
                    <a:pt x="145931" y="55151"/>
                  </a:lnTo>
                  <a:lnTo>
                    <a:pt x="118299" y="86174"/>
                  </a:lnTo>
                  <a:lnTo>
                    <a:pt x="96291" y="124091"/>
                  </a:lnTo>
                  <a:lnTo>
                    <a:pt x="187617" y="184645"/>
                  </a:lnTo>
                  <a:lnTo>
                    <a:pt x="214234" y="152067"/>
                  </a:lnTo>
                  <a:lnTo>
                    <a:pt x="241968" y="128798"/>
                  </a:lnTo>
                  <a:lnTo>
                    <a:pt x="270818" y="114838"/>
                  </a:lnTo>
                  <a:lnTo>
                    <a:pt x="300786" y="110185"/>
                  </a:lnTo>
                  <a:lnTo>
                    <a:pt x="343999" y="114311"/>
                  </a:lnTo>
                  <a:lnTo>
                    <a:pt x="374864" y="126690"/>
                  </a:lnTo>
                  <a:lnTo>
                    <a:pt x="393382" y="147320"/>
                  </a:lnTo>
                  <a:lnTo>
                    <a:pt x="399554" y="176199"/>
                  </a:lnTo>
                  <a:lnTo>
                    <a:pt x="399011" y="186312"/>
                  </a:lnTo>
                  <a:lnTo>
                    <a:pt x="386276" y="230055"/>
                  </a:lnTo>
                  <a:lnTo>
                    <a:pt x="359747" y="273825"/>
                  </a:lnTo>
                  <a:lnTo>
                    <a:pt x="319418" y="323211"/>
                  </a:lnTo>
                  <a:lnTo>
                    <a:pt x="288874" y="359346"/>
                  </a:lnTo>
                  <a:lnTo>
                    <a:pt x="0" y="698347"/>
                  </a:lnTo>
                  <a:lnTo>
                    <a:pt x="0" y="740041"/>
                  </a:lnTo>
                  <a:lnTo>
                    <a:pt x="472516" y="740041"/>
                  </a:lnTo>
                  <a:lnTo>
                    <a:pt x="494855" y="621423"/>
                  </a:lnTo>
                  <a:lnTo>
                    <a:pt x="234772" y="621423"/>
                  </a:lnTo>
                  <a:lnTo>
                    <a:pt x="394601" y="427355"/>
                  </a:lnTo>
                  <a:lnTo>
                    <a:pt x="431589" y="381161"/>
                  </a:lnTo>
                  <a:lnTo>
                    <a:pt x="462159" y="340364"/>
                  </a:lnTo>
                  <a:lnTo>
                    <a:pt x="486309" y="304966"/>
                  </a:lnTo>
                  <a:lnTo>
                    <a:pt x="516739" y="247980"/>
                  </a:lnTo>
                  <a:lnTo>
                    <a:pt x="531255" y="195868"/>
                  </a:lnTo>
                  <a:lnTo>
                    <a:pt x="533069" y="170738"/>
                  </a:lnTo>
                  <a:lnTo>
                    <a:pt x="529347" y="132133"/>
                  </a:lnTo>
                  <a:lnTo>
                    <a:pt x="499572" y="68977"/>
                  </a:lnTo>
                  <a:lnTo>
                    <a:pt x="441129" y="24988"/>
                  </a:lnTo>
                  <a:lnTo>
                    <a:pt x="403529" y="11106"/>
                  </a:lnTo>
                  <a:lnTo>
                    <a:pt x="360719" y="2776"/>
                  </a:lnTo>
                  <a:lnTo>
                    <a:pt x="312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75690" y="280075"/>
              <a:ext cx="533400" cy="740410"/>
            </a:xfrm>
            <a:custGeom>
              <a:avLst/>
              <a:gdLst/>
              <a:ahLst/>
              <a:cxnLst/>
              <a:rect l="l" t="t" r="r" b="b"/>
              <a:pathLst>
                <a:path w="533400" h="740410">
                  <a:moveTo>
                    <a:pt x="312699" y="0"/>
                  </a:moveTo>
                  <a:lnTo>
                    <a:pt x="360719" y="2776"/>
                  </a:lnTo>
                  <a:lnTo>
                    <a:pt x="403529" y="11106"/>
                  </a:lnTo>
                  <a:lnTo>
                    <a:pt x="441129" y="24988"/>
                  </a:lnTo>
                  <a:lnTo>
                    <a:pt x="499572" y="68977"/>
                  </a:lnTo>
                  <a:lnTo>
                    <a:pt x="529347" y="132133"/>
                  </a:lnTo>
                  <a:lnTo>
                    <a:pt x="533069" y="170738"/>
                  </a:lnTo>
                  <a:lnTo>
                    <a:pt x="531255" y="195868"/>
                  </a:lnTo>
                  <a:lnTo>
                    <a:pt x="516739" y="247980"/>
                  </a:lnTo>
                  <a:lnTo>
                    <a:pt x="486309" y="304966"/>
                  </a:lnTo>
                  <a:lnTo>
                    <a:pt x="462159" y="340364"/>
                  </a:lnTo>
                  <a:lnTo>
                    <a:pt x="431589" y="381161"/>
                  </a:lnTo>
                  <a:lnTo>
                    <a:pt x="394601" y="427355"/>
                  </a:lnTo>
                  <a:lnTo>
                    <a:pt x="234772" y="621423"/>
                  </a:lnTo>
                  <a:lnTo>
                    <a:pt x="494855" y="621423"/>
                  </a:lnTo>
                  <a:lnTo>
                    <a:pt x="472516" y="740041"/>
                  </a:lnTo>
                  <a:lnTo>
                    <a:pt x="0" y="740041"/>
                  </a:lnTo>
                  <a:lnTo>
                    <a:pt x="0" y="698347"/>
                  </a:lnTo>
                  <a:lnTo>
                    <a:pt x="288874" y="359346"/>
                  </a:lnTo>
                  <a:lnTo>
                    <a:pt x="319418" y="323211"/>
                  </a:lnTo>
                  <a:lnTo>
                    <a:pt x="359747" y="273825"/>
                  </a:lnTo>
                  <a:lnTo>
                    <a:pt x="381190" y="240726"/>
                  </a:lnTo>
                  <a:lnTo>
                    <a:pt x="397382" y="196799"/>
                  </a:lnTo>
                  <a:lnTo>
                    <a:pt x="399554" y="176199"/>
                  </a:lnTo>
                  <a:lnTo>
                    <a:pt x="393382" y="147320"/>
                  </a:lnTo>
                  <a:lnTo>
                    <a:pt x="374864" y="126690"/>
                  </a:lnTo>
                  <a:lnTo>
                    <a:pt x="343999" y="114311"/>
                  </a:lnTo>
                  <a:lnTo>
                    <a:pt x="300786" y="110185"/>
                  </a:lnTo>
                  <a:lnTo>
                    <a:pt x="270818" y="114838"/>
                  </a:lnTo>
                  <a:lnTo>
                    <a:pt x="241968" y="128798"/>
                  </a:lnTo>
                  <a:lnTo>
                    <a:pt x="214234" y="152067"/>
                  </a:lnTo>
                  <a:lnTo>
                    <a:pt x="187617" y="184645"/>
                  </a:lnTo>
                  <a:lnTo>
                    <a:pt x="96291" y="124091"/>
                  </a:lnTo>
                  <a:lnTo>
                    <a:pt x="118299" y="86174"/>
                  </a:lnTo>
                  <a:lnTo>
                    <a:pt x="145931" y="55151"/>
                  </a:lnTo>
                  <a:lnTo>
                    <a:pt x="179187" y="31022"/>
                  </a:lnTo>
                  <a:lnTo>
                    <a:pt x="218067" y="13787"/>
                  </a:lnTo>
                  <a:lnTo>
                    <a:pt x="262571" y="3446"/>
                  </a:lnTo>
                  <a:lnTo>
                    <a:pt x="31269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333" y="1311811"/>
            <a:ext cx="8596667" cy="5249244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122" y="5410200"/>
            <a:ext cx="1371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051" y="1311811"/>
            <a:ext cx="9249813" cy="51503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01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</a:rPr>
              <a:t>Açılan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sayfada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«Uygulamaya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Git»</a:t>
            </a:r>
            <a:r>
              <a:rPr spc="-10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sekmesine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tıklayınız.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049000" y="550767"/>
            <a:ext cx="594959" cy="592233"/>
            <a:chOff x="11175584" y="275503"/>
            <a:chExt cx="568960" cy="8039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9208" y="288035"/>
              <a:ext cx="554735" cy="7909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180156" y="280075"/>
              <a:ext cx="516255" cy="750570"/>
            </a:xfrm>
            <a:custGeom>
              <a:avLst/>
              <a:gdLst/>
              <a:ahLst/>
              <a:cxnLst/>
              <a:rect l="l" t="t" r="r" b="b"/>
              <a:pathLst>
                <a:path w="516254" h="750569">
                  <a:moveTo>
                    <a:pt x="312699" y="0"/>
                  </a:moveTo>
                  <a:lnTo>
                    <a:pt x="257604" y="4560"/>
                  </a:lnTo>
                  <a:lnTo>
                    <a:pt x="207970" y="18240"/>
                  </a:lnTo>
                  <a:lnTo>
                    <a:pt x="163796" y="41040"/>
                  </a:lnTo>
                  <a:lnTo>
                    <a:pt x="125082" y="72961"/>
                  </a:lnTo>
                  <a:lnTo>
                    <a:pt x="189610" y="153860"/>
                  </a:lnTo>
                  <a:lnTo>
                    <a:pt x="214704" y="136274"/>
                  </a:lnTo>
                  <a:lnTo>
                    <a:pt x="239861" y="123713"/>
                  </a:lnTo>
                  <a:lnTo>
                    <a:pt x="265081" y="116177"/>
                  </a:lnTo>
                  <a:lnTo>
                    <a:pt x="290360" y="113664"/>
                  </a:lnTo>
                  <a:lnTo>
                    <a:pt x="329231" y="118256"/>
                  </a:lnTo>
                  <a:lnTo>
                    <a:pt x="356996" y="132029"/>
                  </a:lnTo>
                  <a:lnTo>
                    <a:pt x="373656" y="154984"/>
                  </a:lnTo>
                  <a:lnTo>
                    <a:pt x="379209" y="187121"/>
                  </a:lnTo>
                  <a:lnTo>
                    <a:pt x="372994" y="226966"/>
                  </a:lnTo>
                  <a:lnTo>
                    <a:pt x="354350" y="257957"/>
                  </a:lnTo>
                  <a:lnTo>
                    <a:pt x="323278" y="280093"/>
                  </a:lnTo>
                  <a:lnTo>
                    <a:pt x="279777" y="293375"/>
                  </a:lnTo>
                  <a:lnTo>
                    <a:pt x="223850" y="297802"/>
                  </a:lnTo>
                  <a:lnTo>
                    <a:pt x="203504" y="407987"/>
                  </a:lnTo>
                  <a:lnTo>
                    <a:pt x="265393" y="413571"/>
                  </a:lnTo>
                  <a:lnTo>
                    <a:pt x="309597" y="430323"/>
                  </a:lnTo>
                  <a:lnTo>
                    <a:pt x="336117" y="458243"/>
                  </a:lnTo>
                  <a:lnTo>
                    <a:pt x="344957" y="497331"/>
                  </a:lnTo>
                  <a:lnTo>
                    <a:pt x="342321" y="527283"/>
                  </a:lnTo>
                  <a:lnTo>
                    <a:pt x="321227" y="577784"/>
                  </a:lnTo>
                  <a:lnTo>
                    <a:pt x="280096" y="614951"/>
                  </a:lnTo>
                  <a:lnTo>
                    <a:pt x="225251" y="633935"/>
                  </a:lnTo>
                  <a:lnTo>
                    <a:pt x="193078" y="636308"/>
                  </a:lnTo>
                  <a:lnTo>
                    <a:pt x="158054" y="631778"/>
                  </a:lnTo>
                  <a:lnTo>
                    <a:pt x="124955" y="618191"/>
                  </a:lnTo>
                  <a:lnTo>
                    <a:pt x="93779" y="595545"/>
                  </a:lnTo>
                  <a:lnTo>
                    <a:pt x="64528" y="563841"/>
                  </a:lnTo>
                  <a:lnTo>
                    <a:pt x="0" y="675525"/>
                  </a:lnTo>
                  <a:lnTo>
                    <a:pt x="37104" y="708096"/>
                  </a:lnTo>
                  <a:lnTo>
                    <a:pt x="78924" y="731361"/>
                  </a:lnTo>
                  <a:lnTo>
                    <a:pt x="125458" y="745320"/>
                  </a:lnTo>
                  <a:lnTo>
                    <a:pt x="176707" y="749973"/>
                  </a:lnTo>
                  <a:lnTo>
                    <a:pt x="234044" y="747412"/>
                  </a:lnTo>
                  <a:lnTo>
                    <a:pt x="285344" y="739728"/>
                  </a:lnTo>
                  <a:lnTo>
                    <a:pt x="330609" y="726923"/>
                  </a:lnTo>
                  <a:lnTo>
                    <a:pt x="369839" y="708995"/>
                  </a:lnTo>
                  <a:lnTo>
                    <a:pt x="403032" y="685946"/>
                  </a:lnTo>
                  <a:lnTo>
                    <a:pt x="430191" y="657774"/>
                  </a:lnTo>
                  <a:lnTo>
                    <a:pt x="451314" y="624480"/>
                  </a:lnTo>
                  <a:lnTo>
                    <a:pt x="466402" y="586063"/>
                  </a:lnTo>
                  <a:lnTo>
                    <a:pt x="475454" y="542525"/>
                  </a:lnTo>
                  <a:lnTo>
                    <a:pt x="478472" y="493864"/>
                  </a:lnTo>
                  <a:lnTo>
                    <a:pt x="473385" y="448540"/>
                  </a:lnTo>
                  <a:lnTo>
                    <a:pt x="458125" y="409854"/>
                  </a:lnTo>
                  <a:lnTo>
                    <a:pt x="432689" y="377807"/>
                  </a:lnTo>
                  <a:lnTo>
                    <a:pt x="397078" y="352399"/>
                  </a:lnTo>
                  <a:lnTo>
                    <a:pt x="422578" y="337416"/>
                  </a:lnTo>
                  <a:lnTo>
                    <a:pt x="465759" y="299450"/>
                  </a:lnTo>
                  <a:lnTo>
                    <a:pt x="497773" y="251831"/>
                  </a:lnTo>
                  <a:lnTo>
                    <a:pt x="514156" y="200710"/>
                  </a:lnTo>
                  <a:lnTo>
                    <a:pt x="516204" y="174218"/>
                  </a:lnTo>
                  <a:lnTo>
                    <a:pt x="512682" y="136106"/>
                  </a:lnTo>
                  <a:lnTo>
                    <a:pt x="484512" y="72446"/>
                  </a:lnTo>
                  <a:lnTo>
                    <a:pt x="429544" y="26381"/>
                  </a:lnTo>
                  <a:lnTo>
                    <a:pt x="355959" y="2931"/>
                  </a:lnTo>
                  <a:lnTo>
                    <a:pt x="312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80156" y="280075"/>
              <a:ext cx="516255" cy="750570"/>
            </a:xfrm>
            <a:custGeom>
              <a:avLst/>
              <a:gdLst/>
              <a:ahLst/>
              <a:cxnLst/>
              <a:rect l="l" t="t" r="r" b="b"/>
              <a:pathLst>
                <a:path w="516254" h="750569">
                  <a:moveTo>
                    <a:pt x="312699" y="0"/>
                  </a:moveTo>
                  <a:lnTo>
                    <a:pt x="355959" y="2931"/>
                  </a:lnTo>
                  <a:lnTo>
                    <a:pt x="394908" y="11725"/>
                  </a:lnTo>
                  <a:lnTo>
                    <a:pt x="459866" y="46901"/>
                  </a:lnTo>
                  <a:lnTo>
                    <a:pt x="502118" y="102182"/>
                  </a:lnTo>
                  <a:lnTo>
                    <a:pt x="516204" y="174218"/>
                  </a:lnTo>
                  <a:lnTo>
                    <a:pt x="514156" y="200710"/>
                  </a:lnTo>
                  <a:lnTo>
                    <a:pt x="497773" y="251831"/>
                  </a:lnTo>
                  <a:lnTo>
                    <a:pt x="465759" y="299450"/>
                  </a:lnTo>
                  <a:lnTo>
                    <a:pt x="422578" y="337416"/>
                  </a:lnTo>
                  <a:lnTo>
                    <a:pt x="397078" y="352399"/>
                  </a:lnTo>
                  <a:lnTo>
                    <a:pt x="432689" y="377807"/>
                  </a:lnTo>
                  <a:lnTo>
                    <a:pt x="458125" y="409854"/>
                  </a:lnTo>
                  <a:lnTo>
                    <a:pt x="473385" y="448540"/>
                  </a:lnTo>
                  <a:lnTo>
                    <a:pt x="478472" y="493864"/>
                  </a:lnTo>
                  <a:lnTo>
                    <a:pt x="475454" y="542525"/>
                  </a:lnTo>
                  <a:lnTo>
                    <a:pt x="466402" y="586063"/>
                  </a:lnTo>
                  <a:lnTo>
                    <a:pt x="451314" y="624480"/>
                  </a:lnTo>
                  <a:lnTo>
                    <a:pt x="430191" y="657774"/>
                  </a:lnTo>
                  <a:lnTo>
                    <a:pt x="403032" y="685946"/>
                  </a:lnTo>
                  <a:lnTo>
                    <a:pt x="369839" y="708995"/>
                  </a:lnTo>
                  <a:lnTo>
                    <a:pt x="330609" y="726923"/>
                  </a:lnTo>
                  <a:lnTo>
                    <a:pt x="285344" y="739728"/>
                  </a:lnTo>
                  <a:lnTo>
                    <a:pt x="234044" y="747412"/>
                  </a:lnTo>
                  <a:lnTo>
                    <a:pt x="176707" y="749973"/>
                  </a:lnTo>
                  <a:lnTo>
                    <a:pt x="125458" y="745320"/>
                  </a:lnTo>
                  <a:lnTo>
                    <a:pt x="78924" y="731361"/>
                  </a:lnTo>
                  <a:lnTo>
                    <a:pt x="37104" y="708096"/>
                  </a:lnTo>
                  <a:lnTo>
                    <a:pt x="0" y="675525"/>
                  </a:lnTo>
                  <a:lnTo>
                    <a:pt x="64528" y="563841"/>
                  </a:lnTo>
                  <a:lnTo>
                    <a:pt x="93779" y="595545"/>
                  </a:lnTo>
                  <a:lnTo>
                    <a:pt x="124955" y="618191"/>
                  </a:lnTo>
                  <a:lnTo>
                    <a:pt x="158054" y="631778"/>
                  </a:lnTo>
                  <a:lnTo>
                    <a:pt x="193078" y="636308"/>
                  </a:lnTo>
                  <a:lnTo>
                    <a:pt x="225251" y="633935"/>
                  </a:lnTo>
                  <a:lnTo>
                    <a:pt x="280096" y="614951"/>
                  </a:lnTo>
                  <a:lnTo>
                    <a:pt x="321227" y="577784"/>
                  </a:lnTo>
                  <a:lnTo>
                    <a:pt x="342321" y="527283"/>
                  </a:lnTo>
                  <a:lnTo>
                    <a:pt x="344957" y="497331"/>
                  </a:lnTo>
                  <a:lnTo>
                    <a:pt x="336117" y="458243"/>
                  </a:lnTo>
                  <a:lnTo>
                    <a:pt x="309597" y="430323"/>
                  </a:lnTo>
                  <a:lnTo>
                    <a:pt x="265393" y="413571"/>
                  </a:lnTo>
                  <a:lnTo>
                    <a:pt x="203504" y="407987"/>
                  </a:lnTo>
                  <a:lnTo>
                    <a:pt x="223850" y="297802"/>
                  </a:lnTo>
                  <a:lnTo>
                    <a:pt x="279777" y="293375"/>
                  </a:lnTo>
                  <a:lnTo>
                    <a:pt x="323278" y="280093"/>
                  </a:lnTo>
                  <a:lnTo>
                    <a:pt x="354350" y="257957"/>
                  </a:lnTo>
                  <a:lnTo>
                    <a:pt x="379209" y="187121"/>
                  </a:lnTo>
                  <a:lnTo>
                    <a:pt x="373656" y="154984"/>
                  </a:lnTo>
                  <a:lnTo>
                    <a:pt x="356996" y="132029"/>
                  </a:lnTo>
                  <a:lnTo>
                    <a:pt x="329231" y="118256"/>
                  </a:lnTo>
                  <a:lnTo>
                    <a:pt x="290360" y="113664"/>
                  </a:lnTo>
                  <a:lnTo>
                    <a:pt x="265081" y="116177"/>
                  </a:lnTo>
                  <a:lnTo>
                    <a:pt x="239861" y="123713"/>
                  </a:lnTo>
                  <a:lnTo>
                    <a:pt x="214704" y="136274"/>
                  </a:lnTo>
                  <a:lnTo>
                    <a:pt x="189610" y="153860"/>
                  </a:lnTo>
                  <a:lnTo>
                    <a:pt x="125082" y="72961"/>
                  </a:lnTo>
                  <a:lnTo>
                    <a:pt x="163796" y="41040"/>
                  </a:lnTo>
                  <a:lnTo>
                    <a:pt x="207970" y="18240"/>
                  </a:lnTo>
                  <a:lnTo>
                    <a:pt x="257604" y="4560"/>
                  </a:lnTo>
                  <a:lnTo>
                    <a:pt x="31269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343" y="5257800"/>
            <a:ext cx="1371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1821"/>
            <a:ext cx="9733280" cy="5546725"/>
            <a:chOff x="0" y="1311821"/>
            <a:chExt cx="9733280" cy="5546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529" y="1311821"/>
              <a:ext cx="9514267" cy="53463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65742" y="2007908"/>
              <a:ext cx="3601085" cy="839469"/>
            </a:xfrm>
            <a:custGeom>
              <a:avLst/>
              <a:gdLst/>
              <a:ahLst/>
              <a:cxnLst/>
              <a:rect l="l" t="t" r="r" b="b"/>
              <a:pathLst>
                <a:path w="3601085" h="839469">
                  <a:moveTo>
                    <a:pt x="3601034" y="0"/>
                  </a:moveTo>
                  <a:lnTo>
                    <a:pt x="0" y="0"/>
                  </a:lnTo>
                  <a:lnTo>
                    <a:pt x="0" y="838987"/>
                  </a:lnTo>
                  <a:lnTo>
                    <a:pt x="3601034" y="838987"/>
                  </a:lnTo>
                  <a:lnTo>
                    <a:pt x="360103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65742" y="2007908"/>
              <a:ext cx="3601085" cy="839469"/>
            </a:xfrm>
            <a:custGeom>
              <a:avLst/>
              <a:gdLst/>
              <a:ahLst/>
              <a:cxnLst/>
              <a:rect l="l" t="t" r="r" b="b"/>
              <a:pathLst>
                <a:path w="3601085" h="839469">
                  <a:moveTo>
                    <a:pt x="0" y="0"/>
                  </a:moveTo>
                  <a:lnTo>
                    <a:pt x="3601034" y="0"/>
                  </a:lnTo>
                  <a:lnTo>
                    <a:pt x="3601034" y="838987"/>
                  </a:lnTo>
                  <a:lnTo>
                    <a:pt x="0" y="838987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6800" y="289998"/>
            <a:ext cx="9601200" cy="817796"/>
          </a:xfrm>
          <a:prstGeom prst="rect">
            <a:avLst/>
          </a:prstGeom>
        </p:spPr>
        <p:txBody>
          <a:bodyPr vert="horz" wrap="square" lIns="0" tIns="139327" rIns="0" bIns="0" rtlCol="0">
            <a:spAutoFit/>
          </a:bodyPr>
          <a:lstStyle/>
          <a:p>
            <a:pPr marL="367665" marR="5080" indent="25082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</a:rPr>
              <a:t>Açılan</a:t>
            </a:r>
            <a:r>
              <a:rPr spc="-10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sayfada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«Başvurular»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sekmesine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tıklayınız.</a:t>
            </a:r>
            <a:r>
              <a:rPr spc="-16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Açılan </a:t>
            </a:r>
            <a:r>
              <a:rPr dirty="0">
                <a:solidFill>
                  <a:schemeClr val="tx1"/>
                </a:solidFill>
              </a:rPr>
              <a:t>menüde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«Spor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Elemanı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Vize</a:t>
            </a:r>
            <a:r>
              <a:rPr spc="-10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Başvuru»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sekmesine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tıklayınız…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1277600" y="381000"/>
            <a:ext cx="417683" cy="726794"/>
            <a:chOff x="11158708" y="285426"/>
            <a:chExt cx="612775" cy="7829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2444" y="298704"/>
              <a:ext cx="598930" cy="7696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163280" y="289998"/>
              <a:ext cx="560705" cy="730250"/>
            </a:xfrm>
            <a:custGeom>
              <a:avLst/>
              <a:gdLst/>
              <a:ahLst/>
              <a:cxnLst/>
              <a:rect l="l" t="t" r="r" b="b"/>
              <a:pathLst>
                <a:path w="560704" h="730250">
                  <a:moveTo>
                    <a:pt x="460616" y="541019"/>
                  </a:moveTo>
                  <a:lnTo>
                    <a:pt x="326097" y="541019"/>
                  </a:lnTo>
                  <a:lnTo>
                    <a:pt x="291363" y="730122"/>
                  </a:lnTo>
                  <a:lnTo>
                    <a:pt x="425869" y="730122"/>
                  </a:lnTo>
                  <a:lnTo>
                    <a:pt x="460616" y="541019"/>
                  </a:lnTo>
                  <a:close/>
                </a:path>
                <a:path w="560704" h="730250">
                  <a:moveTo>
                    <a:pt x="560374" y="0"/>
                  </a:moveTo>
                  <a:lnTo>
                    <a:pt x="497839" y="0"/>
                  </a:lnTo>
                  <a:lnTo>
                    <a:pt x="14401" y="462597"/>
                  </a:lnTo>
                  <a:lnTo>
                    <a:pt x="0" y="541019"/>
                  </a:lnTo>
                  <a:lnTo>
                    <a:pt x="534073" y="541019"/>
                  </a:lnTo>
                  <a:lnTo>
                    <a:pt x="553427" y="434797"/>
                  </a:lnTo>
                  <a:lnTo>
                    <a:pt x="193573" y="434797"/>
                  </a:lnTo>
                  <a:lnTo>
                    <a:pt x="378218" y="258102"/>
                  </a:lnTo>
                  <a:lnTo>
                    <a:pt x="512645" y="258102"/>
                  </a:lnTo>
                  <a:lnTo>
                    <a:pt x="560374" y="0"/>
                  </a:lnTo>
                  <a:close/>
                </a:path>
                <a:path w="560704" h="730250">
                  <a:moveTo>
                    <a:pt x="512645" y="258102"/>
                  </a:moveTo>
                  <a:lnTo>
                    <a:pt x="378218" y="258102"/>
                  </a:lnTo>
                  <a:lnTo>
                    <a:pt x="345465" y="434797"/>
                  </a:lnTo>
                  <a:lnTo>
                    <a:pt x="479971" y="434797"/>
                  </a:lnTo>
                  <a:lnTo>
                    <a:pt x="512645" y="2581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63280" y="289998"/>
              <a:ext cx="560705" cy="730250"/>
            </a:xfrm>
            <a:custGeom>
              <a:avLst/>
              <a:gdLst/>
              <a:ahLst/>
              <a:cxnLst/>
              <a:rect l="l" t="t" r="r" b="b"/>
              <a:pathLst>
                <a:path w="560704" h="730250">
                  <a:moveTo>
                    <a:pt x="378218" y="258102"/>
                  </a:moveTo>
                  <a:lnTo>
                    <a:pt x="193573" y="434797"/>
                  </a:lnTo>
                  <a:lnTo>
                    <a:pt x="345465" y="434797"/>
                  </a:lnTo>
                  <a:lnTo>
                    <a:pt x="378218" y="258102"/>
                  </a:lnTo>
                  <a:close/>
                </a:path>
                <a:path w="560704" h="730250">
                  <a:moveTo>
                    <a:pt x="497839" y="0"/>
                  </a:moveTo>
                  <a:lnTo>
                    <a:pt x="560374" y="0"/>
                  </a:lnTo>
                  <a:lnTo>
                    <a:pt x="479971" y="434797"/>
                  </a:lnTo>
                  <a:lnTo>
                    <a:pt x="553427" y="434797"/>
                  </a:lnTo>
                  <a:lnTo>
                    <a:pt x="534073" y="541019"/>
                  </a:lnTo>
                  <a:lnTo>
                    <a:pt x="460616" y="541019"/>
                  </a:lnTo>
                  <a:lnTo>
                    <a:pt x="425869" y="730122"/>
                  </a:lnTo>
                  <a:lnTo>
                    <a:pt x="291363" y="730122"/>
                  </a:lnTo>
                  <a:lnTo>
                    <a:pt x="326097" y="541019"/>
                  </a:lnTo>
                  <a:lnTo>
                    <a:pt x="0" y="541019"/>
                  </a:lnTo>
                  <a:lnTo>
                    <a:pt x="14401" y="462597"/>
                  </a:lnTo>
                  <a:lnTo>
                    <a:pt x="49783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480" y="5334000"/>
            <a:ext cx="1371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78255"/>
            <a:ext cx="9885680" cy="5680075"/>
            <a:chOff x="0" y="1178255"/>
            <a:chExt cx="9885680" cy="5680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86" y="1187780"/>
              <a:ext cx="9564738" cy="53072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57501" y="1187780"/>
              <a:ext cx="1118870" cy="547370"/>
            </a:xfrm>
            <a:custGeom>
              <a:avLst/>
              <a:gdLst/>
              <a:ahLst/>
              <a:cxnLst/>
              <a:rect l="l" t="t" r="r" b="b"/>
              <a:pathLst>
                <a:path w="1118870" h="547369">
                  <a:moveTo>
                    <a:pt x="1118323" y="0"/>
                  </a:moveTo>
                  <a:lnTo>
                    <a:pt x="0" y="0"/>
                  </a:lnTo>
                  <a:lnTo>
                    <a:pt x="0" y="546760"/>
                  </a:lnTo>
                  <a:lnTo>
                    <a:pt x="1118323" y="546760"/>
                  </a:lnTo>
                  <a:lnTo>
                    <a:pt x="111832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57501" y="1187780"/>
              <a:ext cx="1118870" cy="547370"/>
            </a:xfrm>
            <a:custGeom>
              <a:avLst/>
              <a:gdLst/>
              <a:ahLst/>
              <a:cxnLst/>
              <a:rect l="l" t="t" r="r" b="b"/>
              <a:pathLst>
                <a:path w="1118870" h="547369">
                  <a:moveTo>
                    <a:pt x="0" y="0"/>
                  </a:moveTo>
                  <a:lnTo>
                    <a:pt x="1118323" y="0"/>
                  </a:lnTo>
                  <a:lnTo>
                    <a:pt x="1118323" y="546760"/>
                  </a:lnTo>
                  <a:lnTo>
                    <a:pt x="0" y="54676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6733" y="2102177"/>
              <a:ext cx="988060" cy="499109"/>
            </a:xfrm>
            <a:custGeom>
              <a:avLst/>
              <a:gdLst/>
              <a:ahLst/>
              <a:cxnLst/>
              <a:rect l="l" t="t" r="r" b="b"/>
              <a:pathLst>
                <a:path w="988059" h="499110">
                  <a:moveTo>
                    <a:pt x="0" y="0"/>
                  </a:moveTo>
                  <a:lnTo>
                    <a:pt x="987602" y="498919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07314" y="2521621"/>
              <a:ext cx="170815" cy="137160"/>
            </a:xfrm>
            <a:custGeom>
              <a:avLst/>
              <a:gdLst/>
              <a:ahLst/>
              <a:cxnLst/>
              <a:rect l="l" t="t" r="r" b="b"/>
              <a:pathLst>
                <a:path w="170815" h="137160">
                  <a:moveTo>
                    <a:pt x="68719" y="0"/>
                  </a:moveTo>
                  <a:lnTo>
                    <a:pt x="0" y="136029"/>
                  </a:lnTo>
                  <a:lnTo>
                    <a:pt x="170383" y="136740"/>
                  </a:lnTo>
                  <a:lnTo>
                    <a:pt x="687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95400" y="551169"/>
            <a:ext cx="9601200" cy="479242"/>
          </a:xfrm>
          <a:prstGeom prst="rect">
            <a:avLst/>
          </a:prstGeom>
        </p:spPr>
        <p:txBody>
          <a:bodyPr vert="horz" wrap="square" lIns="0" tIns="139327" rIns="0" bIns="0" rtlCol="0">
            <a:spAutoFit/>
          </a:bodyPr>
          <a:lstStyle/>
          <a:p>
            <a:pPr marL="88582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</a:rPr>
              <a:t>Açılan</a:t>
            </a:r>
            <a:r>
              <a:rPr spc="-10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menüde</a:t>
            </a:r>
            <a:r>
              <a:rPr spc="-10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«Yeni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Başvuru»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butonuna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tıklayınız…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1125200" y="428872"/>
            <a:ext cx="503113" cy="628971"/>
            <a:chOff x="11198418" y="285429"/>
            <a:chExt cx="582295" cy="79375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2068" y="298704"/>
              <a:ext cx="568451" cy="7802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202990" y="290001"/>
              <a:ext cx="529590" cy="740410"/>
            </a:xfrm>
            <a:custGeom>
              <a:avLst/>
              <a:gdLst/>
              <a:ahLst/>
              <a:cxnLst/>
              <a:rect l="l" t="t" r="r" b="b"/>
              <a:pathLst>
                <a:path w="529590" h="740410">
                  <a:moveTo>
                    <a:pt x="529107" y="0"/>
                  </a:moveTo>
                  <a:lnTo>
                    <a:pt x="132029" y="0"/>
                  </a:lnTo>
                  <a:lnTo>
                    <a:pt x="69989" y="357860"/>
                  </a:lnTo>
                  <a:lnTo>
                    <a:pt x="125577" y="383667"/>
                  </a:lnTo>
                  <a:lnTo>
                    <a:pt x="152474" y="358913"/>
                  </a:lnTo>
                  <a:lnTo>
                    <a:pt x="181043" y="341233"/>
                  </a:lnTo>
                  <a:lnTo>
                    <a:pt x="211286" y="330624"/>
                  </a:lnTo>
                  <a:lnTo>
                    <a:pt x="243204" y="327088"/>
                  </a:lnTo>
                  <a:lnTo>
                    <a:pt x="265932" y="328700"/>
                  </a:lnTo>
                  <a:lnTo>
                    <a:pt x="304771" y="341602"/>
                  </a:lnTo>
                  <a:lnTo>
                    <a:pt x="334025" y="366949"/>
                  </a:lnTo>
                  <a:lnTo>
                    <a:pt x="350913" y="422884"/>
                  </a:lnTo>
                  <a:lnTo>
                    <a:pt x="348044" y="464325"/>
                  </a:lnTo>
                  <a:lnTo>
                    <a:pt x="339436" y="502294"/>
                  </a:lnTo>
                  <a:lnTo>
                    <a:pt x="305003" y="567817"/>
                  </a:lnTo>
                  <a:lnTo>
                    <a:pt x="251337" y="611743"/>
                  </a:lnTo>
                  <a:lnTo>
                    <a:pt x="182156" y="626389"/>
                  </a:lnTo>
                  <a:lnTo>
                    <a:pt x="166028" y="625225"/>
                  </a:lnTo>
                  <a:lnTo>
                    <a:pt x="114655" y="607771"/>
                  </a:lnTo>
                  <a:lnTo>
                    <a:pt x="82146" y="587111"/>
                  </a:lnTo>
                  <a:lnTo>
                    <a:pt x="56095" y="562356"/>
                  </a:lnTo>
                  <a:lnTo>
                    <a:pt x="0" y="677506"/>
                  </a:lnTo>
                  <a:lnTo>
                    <a:pt x="35053" y="704867"/>
                  </a:lnTo>
                  <a:lnTo>
                    <a:pt x="74701" y="724409"/>
                  </a:lnTo>
                  <a:lnTo>
                    <a:pt x="118939" y="736133"/>
                  </a:lnTo>
                  <a:lnTo>
                    <a:pt x="167766" y="740041"/>
                  </a:lnTo>
                  <a:lnTo>
                    <a:pt x="218108" y="737680"/>
                  </a:lnTo>
                  <a:lnTo>
                    <a:pt x="264072" y="730598"/>
                  </a:lnTo>
                  <a:lnTo>
                    <a:pt x="305658" y="718793"/>
                  </a:lnTo>
                  <a:lnTo>
                    <a:pt x="342866" y="702266"/>
                  </a:lnTo>
                  <a:lnTo>
                    <a:pt x="375697" y="681017"/>
                  </a:lnTo>
                  <a:lnTo>
                    <a:pt x="404150" y="655046"/>
                  </a:lnTo>
                  <a:lnTo>
                    <a:pt x="428226" y="624353"/>
                  </a:lnTo>
                  <a:lnTo>
                    <a:pt x="447924" y="588938"/>
                  </a:lnTo>
                  <a:lnTo>
                    <a:pt x="463245" y="548799"/>
                  </a:lnTo>
                  <a:lnTo>
                    <a:pt x="474188" y="503939"/>
                  </a:lnTo>
                  <a:lnTo>
                    <a:pt x="480754" y="454356"/>
                  </a:lnTo>
                  <a:lnTo>
                    <a:pt x="482942" y="400050"/>
                  </a:lnTo>
                  <a:lnTo>
                    <a:pt x="479406" y="363478"/>
                  </a:lnTo>
                  <a:lnTo>
                    <a:pt x="451117" y="300194"/>
                  </a:lnTo>
                  <a:lnTo>
                    <a:pt x="396765" y="251553"/>
                  </a:lnTo>
                  <a:lnTo>
                    <a:pt x="329761" y="226488"/>
                  </a:lnTo>
                  <a:lnTo>
                    <a:pt x="292353" y="223354"/>
                  </a:lnTo>
                  <a:lnTo>
                    <a:pt x="272434" y="224130"/>
                  </a:lnTo>
                  <a:lnTo>
                    <a:pt x="253385" y="226458"/>
                  </a:lnTo>
                  <a:lnTo>
                    <a:pt x="235205" y="230336"/>
                  </a:lnTo>
                  <a:lnTo>
                    <a:pt x="217893" y="235762"/>
                  </a:lnTo>
                  <a:lnTo>
                    <a:pt x="240233" y="113664"/>
                  </a:lnTo>
                  <a:lnTo>
                    <a:pt x="507758" y="113664"/>
                  </a:lnTo>
                  <a:lnTo>
                    <a:pt x="529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02990" y="290001"/>
              <a:ext cx="529590" cy="740410"/>
            </a:xfrm>
            <a:custGeom>
              <a:avLst/>
              <a:gdLst/>
              <a:ahLst/>
              <a:cxnLst/>
              <a:rect l="l" t="t" r="r" b="b"/>
              <a:pathLst>
                <a:path w="529590" h="740410">
                  <a:moveTo>
                    <a:pt x="132029" y="0"/>
                  </a:moveTo>
                  <a:lnTo>
                    <a:pt x="529107" y="0"/>
                  </a:lnTo>
                  <a:lnTo>
                    <a:pt x="507758" y="113664"/>
                  </a:lnTo>
                  <a:lnTo>
                    <a:pt x="240233" y="113664"/>
                  </a:lnTo>
                  <a:lnTo>
                    <a:pt x="217893" y="235762"/>
                  </a:lnTo>
                  <a:lnTo>
                    <a:pt x="235205" y="230336"/>
                  </a:lnTo>
                  <a:lnTo>
                    <a:pt x="253385" y="226458"/>
                  </a:lnTo>
                  <a:lnTo>
                    <a:pt x="272434" y="224130"/>
                  </a:lnTo>
                  <a:lnTo>
                    <a:pt x="292353" y="223354"/>
                  </a:lnTo>
                  <a:lnTo>
                    <a:pt x="329761" y="226488"/>
                  </a:lnTo>
                  <a:lnTo>
                    <a:pt x="396765" y="251553"/>
                  </a:lnTo>
                  <a:lnTo>
                    <a:pt x="451117" y="300194"/>
                  </a:lnTo>
                  <a:lnTo>
                    <a:pt x="479406" y="363478"/>
                  </a:lnTo>
                  <a:lnTo>
                    <a:pt x="482942" y="400050"/>
                  </a:lnTo>
                  <a:lnTo>
                    <a:pt x="480754" y="454356"/>
                  </a:lnTo>
                  <a:lnTo>
                    <a:pt x="474188" y="503939"/>
                  </a:lnTo>
                  <a:lnTo>
                    <a:pt x="463245" y="548799"/>
                  </a:lnTo>
                  <a:lnTo>
                    <a:pt x="447924" y="588938"/>
                  </a:lnTo>
                  <a:lnTo>
                    <a:pt x="428226" y="624353"/>
                  </a:lnTo>
                  <a:lnTo>
                    <a:pt x="404150" y="655046"/>
                  </a:lnTo>
                  <a:lnTo>
                    <a:pt x="375697" y="681017"/>
                  </a:lnTo>
                  <a:lnTo>
                    <a:pt x="342866" y="702266"/>
                  </a:lnTo>
                  <a:lnTo>
                    <a:pt x="305658" y="718793"/>
                  </a:lnTo>
                  <a:lnTo>
                    <a:pt x="264072" y="730598"/>
                  </a:lnTo>
                  <a:lnTo>
                    <a:pt x="218108" y="737680"/>
                  </a:lnTo>
                  <a:lnTo>
                    <a:pt x="167766" y="740041"/>
                  </a:lnTo>
                  <a:lnTo>
                    <a:pt x="118939" y="736133"/>
                  </a:lnTo>
                  <a:lnTo>
                    <a:pt x="74701" y="724409"/>
                  </a:lnTo>
                  <a:lnTo>
                    <a:pt x="35053" y="704867"/>
                  </a:lnTo>
                  <a:lnTo>
                    <a:pt x="0" y="677506"/>
                  </a:lnTo>
                  <a:lnTo>
                    <a:pt x="56095" y="562356"/>
                  </a:lnTo>
                  <a:lnTo>
                    <a:pt x="68314" y="575245"/>
                  </a:lnTo>
                  <a:lnTo>
                    <a:pt x="82146" y="587111"/>
                  </a:lnTo>
                  <a:lnTo>
                    <a:pt x="114655" y="607771"/>
                  </a:lnTo>
                  <a:lnTo>
                    <a:pt x="166028" y="625225"/>
                  </a:lnTo>
                  <a:lnTo>
                    <a:pt x="182156" y="626389"/>
                  </a:lnTo>
                  <a:lnTo>
                    <a:pt x="218687" y="622727"/>
                  </a:lnTo>
                  <a:lnTo>
                    <a:pt x="280109" y="593438"/>
                  </a:lnTo>
                  <a:lnTo>
                    <a:pt x="325089" y="536791"/>
                  </a:lnTo>
                  <a:lnTo>
                    <a:pt x="348044" y="464325"/>
                  </a:lnTo>
                  <a:lnTo>
                    <a:pt x="350913" y="422884"/>
                  </a:lnTo>
                  <a:lnTo>
                    <a:pt x="349037" y="401943"/>
                  </a:lnTo>
                  <a:lnTo>
                    <a:pt x="320890" y="352894"/>
                  </a:lnTo>
                  <a:lnTo>
                    <a:pt x="286453" y="333538"/>
                  </a:lnTo>
                  <a:lnTo>
                    <a:pt x="243204" y="327088"/>
                  </a:lnTo>
                  <a:lnTo>
                    <a:pt x="211286" y="330624"/>
                  </a:lnTo>
                  <a:lnTo>
                    <a:pt x="181043" y="341233"/>
                  </a:lnTo>
                  <a:lnTo>
                    <a:pt x="152474" y="358913"/>
                  </a:lnTo>
                  <a:lnTo>
                    <a:pt x="125577" y="383667"/>
                  </a:lnTo>
                  <a:lnTo>
                    <a:pt x="69989" y="357860"/>
                  </a:lnTo>
                  <a:lnTo>
                    <a:pt x="13202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919" y="5334000"/>
            <a:ext cx="13716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1660" y="76200"/>
            <a:ext cx="11390268" cy="6436556"/>
            <a:chOff x="308062" y="135168"/>
            <a:chExt cx="11390268" cy="6436556"/>
          </a:xfrm>
        </p:grpSpPr>
        <p:sp>
          <p:nvSpPr>
            <p:cNvPr id="4" name="object 4"/>
            <p:cNvSpPr/>
            <p:nvPr/>
          </p:nvSpPr>
          <p:spPr>
            <a:xfrm>
              <a:off x="11211921" y="135168"/>
              <a:ext cx="486409" cy="755015"/>
            </a:xfrm>
            <a:custGeom>
              <a:avLst/>
              <a:gdLst/>
              <a:ahLst/>
              <a:cxnLst/>
              <a:rect l="l" t="t" r="r" b="b"/>
              <a:pathLst>
                <a:path w="486409" h="755015">
                  <a:moveTo>
                    <a:pt x="403529" y="0"/>
                  </a:moveTo>
                  <a:lnTo>
                    <a:pt x="362313" y="12566"/>
                  </a:lnTo>
                  <a:lnTo>
                    <a:pt x="321765" y="30408"/>
                  </a:lnTo>
                  <a:lnTo>
                    <a:pt x="281886" y="53528"/>
                  </a:lnTo>
                  <a:lnTo>
                    <a:pt x="242676" y="81925"/>
                  </a:lnTo>
                  <a:lnTo>
                    <a:pt x="204134" y="115599"/>
                  </a:lnTo>
                  <a:lnTo>
                    <a:pt x="166261" y="154550"/>
                  </a:lnTo>
                  <a:lnTo>
                    <a:pt x="129057" y="198780"/>
                  </a:lnTo>
                  <a:lnTo>
                    <a:pt x="94820" y="245917"/>
                  </a:lnTo>
                  <a:lnTo>
                    <a:pt x="65849" y="293592"/>
                  </a:lnTo>
                  <a:lnTo>
                    <a:pt x="42144" y="341805"/>
                  </a:lnTo>
                  <a:lnTo>
                    <a:pt x="23707" y="390553"/>
                  </a:lnTo>
                  <a:lnTo>
                    <a:pt x="10536" y="439839"/>
                  </a:lnTo>
                  <a:lnTo>
                    <a:pt x="2634" y="489660"/>
                  </a:lnTo>
                  <a:lnTo>
                    <a:pt x="100" y="538097"/>
                  </a:lnTo>
                  <a:lnTo>
                    <a:pt x="0" y="540016"/>
                  </a:lnTo>
                  <a:lnTo>
                    <a:pt x="3303" y="590272"/>
                  </a:lnTo>
                  <a:lnTo>
                    <a:pt x="13215" y="633828"/>
                  </a:lnTo>
                  <a:lnTo>
                    <a:pt x="29735" y="670683"/>
                  </a:lnTo>
                  <a:lnTo>
                    <a:pt x="82596" y="724289"/>
                  </a:lnTo>
                  <a:lnTo>
                    <a:pt x="118938" y="741041"/>
                  </a:lnTo>
                  <a:lnTo>
                    <a:pt x="161886" y="751093"/>
                  </a:lnTo>
                  <a:lnTo>
                    <a:pt x="211442" y="754443"/>
                  </a:lnTo>
                  <a:lnTo>
                    <a:pt x="267608" y="749014"/>
                  </a:lnTo>
                  <a:lnTo>
                    <a:pt x="318966" y="732726"/>
                  </a:lnTo>
                  <a:lnTo>
                    <a:pt x="365515" y="705580"/>
                  </a:lnTo>
                  <a:lnTo>
                    <a:pt x="407250" y="667575"/>
                  </a:lnTo>
                  <a:lnTo>
                    <a:pt x="428222" y="640778"/>
                  </a:lnTo>
                  <a:lnTo>
                    <a:pt x="218897" y="640778"/>
                  </a:lnTo>
                  <a:lnTo>
                    <a:pt x="180675" y="635349"/>
                  </a:lnTo>
                  <a:lnTo>
                    <a:pt x="153374" y="619061"/>
                  </a:lnTo>
                  <a:lnTo>
                    <a:pt x="136994" y="591915"/>
                  </a:lnTo>
                  <a:lnTo>
                    <a:pt x="131533" y="553910"/>
                  </a:lnTo>
                  <a:lnTo>
                    <a:pt x="133814" y="518284"/>
                  </a:lnTo>
                  <a:lnTo>
                    <a:pt x="152059" y="458105"/>
                  </a:lnTo>
                  <a:lnTo>
                    <a:pt x="188075" y="413683"/>
                  </a:lnTo>
                  <a:lnTo>
                    <a:pt x="239072" y="390975"/>
                  </a:lnTo>
                  <a:lnTo>
                    <a:pt x="270014" y="388137"/>
                  </a:lnTo>
                  <a:lnTo>
                    <a:pt x="474819" y="388137"/>
                  </a:lnTo>
                  <a:lnTo>
                    <a:pt x="472897" y="381065"/>
                  </a:lnTo>
                  <a:lnTo>
                    <a:pt x="433806" y="323113"/>
                  </a:lnTo>
                  <a:lnTo>
                    <a:pt x="372133" y="286634"/>
                  </a:lnTo>
                  <a:lnTo>
                    <a:pt x="369032" y="285889"/>
                  </a:lnTo>
                  <a:lnTo>
                    <a:pt x="215417" y="285889"/>
                  </a:lnTo>
                  <a:lnTo>
                    <a:pt x="242406" y="252792"/>
                  </a:lnTo>
                  <a:lnTo>
                    <a:pt x="271751" y="220500"/>
                  </a:lnTo>
                  <a:lnTo>
                    <a:pt x="303453" y="189013"/>
                  </a:lnTo>
                  <a:lnTo>
                    <a:pt x="337515" y="158330"/>
                  </a:lnTo>
                  <a:lnTo>
                    <a:pt x="371795" y="130534"/>
                  </a:lnTo>
                  <a:lnTo>
                    <a:pt x="404152" y="107703"/>
                  </a:lnTo>
                  <a:lnTo>
                    <a:pt x="463092" y="76936"/>
                  </a:lnTo>
                  <a:lnTo>
                    <a:pt x="403529" y="0"/>
                  </a:lnTo>
                  <a:close/>
                </a:path>
                <a:path w="486409" h="755015">
                  <a:moveTo>
                    <a:pt x="474819" y="388137"/>
                  </a:moveTo>
                  <a:lnTo>
                    <a:pt x="270014" y="388137"/>
                  </a:lnTo>
                  <a:lnTo>
                    <a:pt x="288300" y="389625"/>
                  </a:lnTo>
                  <a:lnTo>
                    <a:pt x="304445" y="394092"/>
                  </a:lnTo>
                  <a:lnTo>
                    <a:pt x="339765" y="424962"/>
                  </a:lnTo>
                  <a:lnTo>
                    <a:pt x="351916" y="476986"/>
                  </a:lnTo>
                  <a:lnTo>
                    <a:pt x="349588" y="508518"/>
                  </a:lnTo>
                  <a:lnTo>
                    <a:pt x="330967" y="565720"/>
                  </a:lnTo>
                  <a:lnTo>
                    <a:pt x="294735" y="612998"/>
                  </a:lnTo>
                  <a:lnTo>
                    <a:pt x="246843" y="637692"/>
                  </a:lnTo>
                  <a:lnTo>
                    <a:pt x="218897" y="640778"/>
                  </a:lnTo>
                  <a:lnTo>
                    <a:pt x="428222" y="640778"/>
                  </a:lnTo>
                  <a:lnTo>
                    <a:pt x="457603" y="592293"/>
                  </a:lnTo>
                  <a:lnTo>
                    <a:pt x="473339" y="550301"/>
                  </a:lnTo>
                  <a:lnTo>
                    <a:pt x="482780" y="505410"/>
                  </a:lnTo>
                  <a:lnTo>
                    <a:pt x="485895" y="458105"/>
                  </a:lnTo>
                  <a:lnTo>
                    <a:pt x="485915" y="457471"/>
                  </a:lnTo>
                  <a:lnTo>
                    <a:pt x="482669" y="417016"/>
                  </a:lnTo>
                  <a:lnTo>
                    <a:pt x="474819" y="388137"/>
                  </a:lnTo>
                  <a:close/>
                </a:path>
                <a:path w="486409" h="755015">
                  <a:moveTo>
                    <a:pt x="291363" y="274472"/>
                  </a:moveTo>
                  <a:lnTo>
                    <a:pt x="271165" y="275186"/>
                  </a:lnTo>
                  <a:lnTo>
                    <a:pt x="251775" y="277328"/>
                  </a:lnTo>
                  <a:lnTo>
                    <a:pt x="233193" y="280896"/>
                  </a:lnTo>
                  <a:lnTo>
                    <a:pt x="215417" y="285889"/>
                  </a:lnTo>
                  <a:lnTo>
                    <a:pt x="369032" y="285889"/>
                  </a:lnTo>
                  <a:lnTo>
                    <a:pt x="334135" y="277513"/>
                  </a:lnTo>
                  <a:lnTo>
                    <a:pt x="291363" y="2744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59951" y="360567"/>
              <a:ext cx="396957" cy="652729"/>
            </a:xfrm>
            <a:custGeom>
              <a:avLst/>
              <a:gdLst/>
              <a:ahLst/>
              <a:cxnLst/>
              <a:rect l="l" t="t" r="r" b="b"/>
              <a:pathLst>
                <a:path w="486409" h="755015">
                  <a:moveTo>
                    <a:pt x="270014" y="388137"/>
                  </a:moveTo>
                  <a:lnTo>
                    <a:pt x="211759" y="399491"/>
                  </a:lnTo>
                  <a:lnTo>
                    <a:pt x="168020" y="433552"/>
                  </a:lnTo>
                  <a:lnTo>
                    <a:pt x="140657" y="486349"/>
                  </a:lnTo>
                  <a:lnTo>
                    <a:pt x="131533" y="553910"/>
                  </a:lnTo>
                  <a:lnTo>
                    <a:pt x="136994" y="591915"/>
                  </a:lnTo>
                  <a:lnTo>
                    <a:pt x="153374" y="619061"/>
                  </a:lnTo>
                  <a:lnTo>
                    <a:pt x="180675" y="635349"/>
                  </a:lnTo>
                  <a:lnTo>
                    <a:pt x="218897" y="640778"/>
                  </a:lnTo>
                  <a:lnTo>
                    <a:pt x="246843" y="637692"/>
                  </a:lnTo>
                  <a:lnTo>
                    <a:pt x="294735" y="612998"/>
                  </a:lnTo>
                  <a:lnTo>
                    <a:pt x="330967" y="565720"/>
                  </a:lnTo>
                  <a:lnTo>
                    <a:pt x="349588" y="508518"/>
                  </a:lnTo>
                  <a:lnTo>
                    <a:pt x="351916" y="476986"/>
                  </a:lnTo>
                  <a:lnTo>
                    <a:pt x="350566" y="457471"/>
                  </a:lnTo>
                  <a:lnTo>
                    <a:pt x="330314" y="411962"/>
                  </a:lnTo>
                  <a:lnTo>
                    <a:pt x="288300" y="389625"/>
                  </a:lnTo>
                  <a:lnTo>
                    <a:pt x="270014" y="388137"/>
                  </a:lnTo>
                  <a:close/>
                </a:path>
                <a:path w="486409" h="755015">
                  <a:moveTo>
                    <a:pt x="403529" y="0"/>
                  </a:moveTo>
                  <a:lnTo>
                    <a:pt x="463092" y="76936"/>
                  </a:lnTo>
                  <a:lnTo>
                    <a:pt x="434584" y="89838"/>
                  </a:lnTo>
                  <a:lnTo>
                    <a:pt x="404152" y="107703"/>
                  </a:lnTo>
                  <a:lnTo>
                    <a:pt x="371795" y="130534"/>
                  </a:lnTo>
                  <a:lnTo>
                    <a:pt x="337515" y="158330"/>
                  </a:lnTo>
                  <a:lnTo>
                    <a:pt x="303453" y="189013"/>
                  </a:lnTo>
                  <a:lnTo>
                    <a:pt x="271751" y="220500"/>
                  </a:lnTo>
                  <a:lnTo>
                    <a:pt x="242406" y="252792"/>
                  </a:lnTo>
                  <a:lnTo>
                    <a:pt x="215417" y="285889"/>
                  </a:lnTo>
                  <a:lnTo>
                    <a:pt x="233193" y="280896"/>
                  </a:lnTo>
                  <a:lnTo>
                    <a:pt x="251775" y="277328"/>
                  </a:lnTo>
                  <a:lnTo>
                    <a:pt x="291363" y="274472"/>
                  </a:lnTo>
                  <a:lnTo>
                    <a:pt x="334135" y="277513"/>
                  </a:lnTo>
                  <a:lnTo>
                    <a:pt x="372133" y="286634"/>
                  </a:lnTo>
                  <a:lnTo>
                    <a:pt x="433806" y="323113"/>
                  </a:lnTo>
                  <a:lnTo>
                    <a:pt x="472897" y="381065"/>
                  </a:lnTo>
                  <a:lnTo>
                    <a:pt x="485927" y="457619"/>
                  </a:lnTo>
                  <a:lnTo>
                    <a:pt x="482780" y="505410"/>
                  </a:lnTo>
                  <a:lnTo>
                    <a:pt x="473339" y="550301"/>
                  </a:lnTo>
                  <a:lnTo>
                    <a:pt x="457603" y="592293"/>
                  </a:lnTo>
                  <a:lnTo>
                    <a:pt x="435574" y="631385"/>
                  </a:lnTo>
                  <a:lnTo>
                    <a:pt x="407250" y="667575"/>
                  </a:lnTo>
                  <a:lnTo>
                    <a:pt x="365515" y="705580"/>
                  </a:lnTo>
                  <a:lnTo>
                    <a:pt x="318966" y="732726"/>
                  </a:lnTo>
                  <a:lnTo>
                    <a:pt x="267608" y="749014"/>
                  </a:lnTo>
                  <a:lnTo>
                    <a:pt x="211442" y="754443"/>
                  </a:lnTo>
                  <a:lnTo>
                    <a:pt x="161886" y="751093"/>
                  </a:lnTo>
                  <a:lnTo>
                    <a:pt x="118938" y="741041"/>
                  </a:lnTo>
                  <a:lnTo>
                    <a:pt x="82596" y="724289"/>
                  </a:lnTo>
                  <a:lnTo>
                    <a:pt x="29735" y="670683"/>
                  </a:lnTo>
                  <a:lnTo>
                    <a:pt x="13215" y="633828"/>
                  </a:lnTo>
                  <a:lnTo>
                    <a:pt x="3303" y="590272"/>
                  </a:lnTo>
                  <a:lnTo>
                    <a:pt x="0" y="540016"/>
                  </a:lnTo>
                  <a:lnTo>
                    <a:pt x="2634" y="489660"/>
                  </a:lnTo>
                  <a:lnTo>
                    <a:pt x="10536" y="439839"/>
                  </a:lnTo>
                  <a:lnTo>
                    <a:pt x="23707" y="390553"/>
                  </a:lnTo>
                  <a:lnTo>
                    <a:pt x="42144" y="341805"/>
                  </a:lnTo>
                  <a:lnTo>
                    <a:pt x="65849" y="293592"/>
                  </a:lnTo>
                  <a:lnTo>
                    <a:pt x="94820" y="245917"/>
                  </a:lnTo>
                  <a:lnTo>
                    <a:pt x="129057" y="198780"/>
                  </a:lnTo>
                  <a:lnTo>
                    <a:pt x="166261" y="154550"/>
                  </a:lnTo>
                  <a:lnTo>
                    <a:pt x="204134" y="115599"/>
                  </a:lnTo>
                  <a:lnTo>
                    <a:pt x="242676" y="81925"/>
                  </a:lnTo>
                  <a:lnTo>
                    <a:pt x="281886" y="53528"/>
                  </a:lnTo>
                  <a:lnTo>
                    <a:pt x="321765" y="30408"/>
                  </a:lnTo>
                  <a:lnTo>
                    <a:pt x="362313" y="12566"/>
                  </a:lnTo>
                  <a:lnTo>
                    <a:pt x="40352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062" y="1094754"/>
              <a:ext cx="11147063" cy="54769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58557" y="5495827"/>
              <a:ext cx="988060" cy="499109"/>
            </a:xfrm>
            <a:custGeom>
              <a:avLst/>
              <a:gdLst/>
              <a:ahLst/>
              <a:cxnLst/>
              <a:rect l="l" t="t" r="r" b="b"/>
              <a:pathLst>
                <a:path w="988059" h="499110">
                  <a:moveTo>
                    <a:pt x="0" y="0"/>
                  </a:moveTo>
                  <a:lnTo>
                    <a:pt x="987602" y="498919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89136" y="5915272"/>
              <a:ext cx="170815" cy="137160"/>
            </a:xfrm>
            <a:custGeom>
              <a:avLst/>
              <a:gdLst/>
              <a:ahLst/>
              <a:cxnLst/>
              <a:rect l="l" t="t" r="r" b="b"/>
              <a:pathLst>
                <a:path w="170815" h="137160">
                  <a:moveTo>
                    <a:pt x="68719" y="0"/>
                  </a:moveTo>
                  <a:lnTo>
                    <a:pt x="0" y="136029"/>
                  </a:lnTo>
                  <a:lnTo>
                    <a:pt x="170383" y="136740"/>
                  </a:lnTo>
                  <a:lnTo>
                    <a:pt x="687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95400" y="505566"/>
            <a:ext cx="9601200" cy="479242"/>
          </a:xfrm>
          <a:prstGeom prst="rect">
            <a:avLst/>
          </a:prstGeom>
        </p:spPr>
        <p:txBody>
          <a:bodyPr vert="horz" wrap="square" lIns="0" tIns="139327" rIns="0" bIns="0" rtlCol="0">
            <a:spAutoFit/>
          </a:bodyPr>
          <a:lstStyle/>
          <a:p>
            <a:pPr marL="70104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</a:rPr>
              <a:t>Başvuru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İşlemleri’nde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açıklamaları</a:t>
            </a:r>
            <a:r>
              <a:rPr spc="-8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okuyup</a:t>
            </a:r>
            <a:r>
              <a:rPr spc="-10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onaylayınız.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292" y="1035786"/>
            <a:ext cx="1418020" cy="9453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1600" y="441512"/>
            <a:ext cx="9601200" cy="817796"/>
          </a:xfrm>
          <a:prstGeom prst="rect">
            <a:avLst/>
          </a:prstGeom>
        </p:spPr>
        <p:txBody>
          <a:bodyPr vert="horz" wrap="square" lIns="0" tIns="139327" rIns="0" bIns="0" rtlCol="0">
            <a:spAutoFit/>
          </a:bodyPr>
          <a:lstStyle/>
          <a:p>
            <a:pPr marL="1344295" marR="5080" indent="-1047750">
              <a:lnSpc>
                <a:spcPct val="100000"/>
              </a:lnSpc>
              <a:spcBef>
                <a:spcPts val="95"/>
              </a:spcBef>
            </a:pPr>
            <a:r>
              <a:rPr dirty="0"/>
              <a:t>B</a:t>
            </a:r>
            <a:r>
              <a:rPr lang="tr-TR" dirty="0">
                <a:solidFill>
                  <a:schemeClr val="tx1"/>
                </a:solidFill>
              </a:rPr>
              <a:t>B</a:t>
            </a:r>
            <a:r>
              <a:rPr dirty="0" err="1">
                <a:solidFill>
                  <a:schemeClr val="tx1"/>
                </a:solidFill>
              </a:rPr>
              <a:t>aşvuru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İşlemleri’nde;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Belge</a:t>
            </a:r>
            <a:r>
              <a:rPr spc="-13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Türünü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«Antrenör»</a:t>
            </a:r>
            <a:r>
              <a:rPr spc="-9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Vizelenecek </a:t>
            </a:r>
            <a:r>
              <a:rPr dirty="0">
                <a:solidFill>
                  <a:schemeClr val="tx1"/>
                </a:solidFill>
              </a:rPr>
              <a:t>Belge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Seçimi</a:t>
            </a:r>
            <a:r>
              <a:rPr spc="-9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«kademe</a:t>
            </a:r>
            <a:r>
              <a:rPr spc="-6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bilginiz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olanı»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seçiniz.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1430000" y="441512"/>
            <a:ext cx="425557" cy="552771"/>
            <a:chOff x="11223732" y="285429"/>
            <a:chExt cx="631825" cy="78295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36451" y="298704"/>
              <a:ext cx="618743" cy="7696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228304" y="290001"/>
              <a:ext cx="578485" cy="730250"/>
            </a:xfrm>
            <a:custGeom>
              <a:avLst/>
              <a:gdLst/>
              <a:ahLst/>
              <a:cxnLst/>
              <a:rect l="l" t="t" r="r" b="b"/>
              <a:pathLst>
                <a:path w="578484" h="730250">
                  <a:moveTo>
                    <a:pt x="578243" y="0"/>
                  </a:moveTo>
                  <a:lnTo>
                    <a:pt x="71475" y="0"/>
                  </a:lnTo>
                  <a:lnTo>
                    <a:pt x="48641" y="123088"/>
                  </a:lnTo>
                  <a:lnTo>
                    <a:pt x="385165" y="123088"/>
                  </a:lnTo>
                  <a:lnTo>
                    <a:pt x="345671" y="180372"/>
                  </a:lnTo>
                  <a:lnTo>
                    <a:pt x="308020" y="235515"/>
                  </a:lnTo>
                  <a:lnTo>
                    <a:pt x="272212" y="288515"/>
                  </a:lnTo>
                  <a:lnTo>
                    <a:pt x="238247" y="339373"/>
                  </a:lnTo>
                  <a:lnTo>
                    <a:pt x="206126" y="388088"/>
                  </a:lnTo>
                  <a:lnTo>
                    <a:pt x="175849" y="434662"/>
                  </a:lnTo>
                  <a:lnTo>
                    <a:pt x="147415" y="479093"/>
                  </a:lnTo>
                  <a:lnTo>
                    <a:pt x="120824" y="521381"/>
                  </a:lnTo>
                  <a:lnTo>
                    <a:pt x="96077" y="561528"/>
                  </a:lnTo>
                  <a:lnTo>
                    <a:pt x="73174" y="599532"/>
                  </a:lnTo>
                  <a:lnTo>
                    <a:pt x="52115" y="635393"/>
                  </a:lnTo>
                  <a:lnTo>
                    <a:pt x="32899" y="669112"/>
                  </a:lnTo>
                  <a:lnTo>
                    <a:pt x="0" y="730123"/>
                  </a:lnTo>
                  <a:lnTo>
                    <a:pt x="158826" y="730123"/>
                  </a:lnTo>
                  <a:lnTo>
                    <a:pt x="179136" y="689809"/>
                  </a:lnTo>
                  <a:lnTo>
                    <a:pt x="200233" y="649278"/>
                  </a:lnTo>
                  <a:lnTo>
                    <a:pt x="222118" y="608531"/>
                  </a:lnTo>
                  <a:lnTo>
                    <a:pt x="244789" y="567566"/>
                  </a:lnTo>
                  <a:lnTo>
                    <a:pt x="268248" y="526385"/>
                  </a:lnTo>
                  <a:lnTo>
                    <a:pt x="292493" y="484987"/>
                  </a:lnTo>
                  <a:lnTo>
                    <a:pt x="317526" y="443371"/>
                  </a:lnTo>
                  <a:lnTo>
                    <a:pt x="343346" y="401539"/>
                  </a:lnTo>
                  <a:lnTo>
                    <a:pt x="369953" y="359489"/>
                  </a:lnTo>
                  <a:lnTo>
                    <a:pt x="397347" y="317223"/>
                  </a:lnTo>
                  <a:lnTo>
                    <a:pt x="425528" y="274739"/>
                  </a:lnTo>
                  <a:lnTo>
                    <a:pt x="454497" y="232039"/>
                  </a:lnTo>
                  <a:lnTo>
                    <a:pt x="484252" y="189121"/>
                  </a:lnTo>
                  <a:lnTo>
                    <a:pt x="514795" y="145987"/>
                  </a:lnTo>
                  <a:lnTo>
                    <a:pt x="546126" y="102636"/>
                  </a:lnTo>
                  <a:lnTo>
                    <a:pt x="578243" y="59067"/>
                  </a:lnTo>
                  <a:lnTo>
                    <a:pt x="578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28304" y="290001"/>
              <a:ext cx="578485" cy="730250"/>
            </a:xfrm>
            <a:custGeom>
              <a:avLst/>
              <a:gdLst/>
              <a:ahLst/>
              <a:cxnLst/>
              <a:rect l="l" t="t" r="r" b="b"/>
              <a:pathLst>
                <a:path w="578484" h="730250">
                  <a:moveTo>
                    <a:pt x="71475" y="0"/>
                  </a:moveTo>
                  <a:lnTo>
                    <a:pt x="578243" y="0"/>
                  </a:lnTo>
                  <a:lnTo>
                    <a:pt x="578243" y="59067"/>
                  </a:lnTo>
                  <a:lnTo>
                    <a:pt x="546126" y="102636"/>
                  </a:lnTo>
                  <a:lnTo>
                    <a:pt x="514795" y="145987"/>
                  </a:lnTo>
                  <a:lnTo>
                    <a:pt x="484252" y="189121"/>
                  </a:lnTo>
                  <a:lnTo>
                    <a:pt x="454497" y="232039"/>
                  </a:lnTo>
                  <a:lnTo>
                    <a:pt x="425528" y="274739"/>
                  </a:lnTo>
                  <a:lnTo>
                    <a:pt x="397347" y="317223"/>
                  </a:lnTo>
                  <a:lnTo>
                    <a:pt x="369953" y="359489"/>
                  </a:lnTo>
                  <a:lnTo>
                    <a:pt x="343346" y="401539"/>
                  </a:lnTo>
                  <a:lnTo>
                    <a:pt x="317526" y="443371"/>
                  </a:lnTo>
                  <a:lnTo>
                    <a:pt x="292493" y="484987"/>
                  </a:lnTo>
                  <a:lnTo>
                    <a:pt x="268248" y="526385"/>
                  </a:lnTo>
                  <a:lnTo>
                    <a:pt x="244789" y="567566"/>
                  </a:lnTo>
                  <a:lnTo>
                    <a:pt x="222118" y="608531"/>
                  </a:lnTo>
                  <a:lnTo>
                    <a:pt x="200233" y="649278"/>
                  </a:lnTo>
                  <a:lnTo>
                    <a:pt x="179136" y="689809"/>
                  </a:lnTo>
                  <a:lnTo>
                    <a:pt x="158826" y="730123"/>
                  </a:lnTo>
                  <a:lnTo>
                    <a:pt x="0" y="730123"/>
                  </a:lnTo>
                  <a:lnTo>
                    <a:pt x="32899" y="669112"/>
                  </a:lnTo>
                  <a:lnTo>
                    <a:pt x="52115" y="635393"/>
                  </a:lnTo>
                  <a:lnTo>
                    <a:pt x="73174" y="599532"/>
                  </a:lnTo>
                  <a:lnTo>
                    <a:pt x="96077" y="561528"/>
                  </a:lnTo>
                  <a:lnTo>
                    <a:pt x="120824" y="521381"/>
                  </a:lnTo>
                  <a:lnTo>
                    <a:pt x="147415" y="479093"/>
                  </a:lnTo>
                  <a:lnTo>
                    <a:pt x="175849" y="434662"/>
                  </a:lnTo>
                  <a:lnTo>
                    <a:pt x="206126" y="388088"/>
                  </a:lnTo>
                  <a:lnTo>
                    <a:pt x="238247" y="339373"/>
                  </a:lnTo>
                  <a:lnTo>
                    <a:pt x="272212" y="288515"/>
                  </a:lnTo>
                  <a:lnTo>
                    <a:pt x="308020" y="235515"/>
                  </a:lnTo>
                  <a:lnTo>
                    <a:pt x="345671" y="180372"/>
                  </a:lnTo>
                  <a:lnTo>
                    <a:pt x="385165" y="123088"/>
                  </a:lnTo>
                  <a:lnTo>
                    <a:pt x="48641" y="123088"/>
                  </a:lnTo>
                  <a:lnTo>
                    <a:pt x="71475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Resim 12" descr="metin, ekran görüntüsü, yazılım, web sayfas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8957257-F96F-C6C9-DADA-ADF794ED4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09" y="1460610"/>
            <a:ext cx="9002381" cy="49787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Mürekkep 14">
                <a:extLst>
                  <a:ext uri="{FF2B5EF4-FFF2-40B4-BE49-F238E27FC236}">
                    <a16:creationId xmlns:a16="http://schemas.microsoft.com/office/drawing/2014/main" id="{6CFA8583-AD0A-AC0D-F553-1087782048BA}"/>
                  </a:ext>
                </a:extLst>
              </p14:cNvPr>
              <p14:cNvContentPartPr/>
              <p14:nvPr/>
            </p14:nvContentPartPr>
            <p14:xfrm>
              <a:off x="9153288" y="1736496"/>
              <a:ext cx="231120" cy="19800"/>
            </p14:xfrm>
          </p:contentPart>
        </mc:Choice>
        <mc:Fallback xmlns="">
          <p:pic>
            <p:nvPicPr>
              <p:cNvPr id="15" name="Mürekkep 14">
                <a:extLst>
                  <a:ext uri="{FF2B5EF4-FFF2-40B4-BE49-F238E27FC236}">
                    <a16:creationId xmlns:a16="http://schemas.microsoft.com/office/drawing/2014/main" id="{6CFA8583-AD0A-AC0D-F553-1087782048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99288" y="1628856"/>
                <a:ext cx="3387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Mürekkep 15">
                <a:extLst>
                  <a:ext uri="{FF2B5EF4-FFF2-40B4-BE49-F238E27FC236}">
                    <a16:creationId xmlns:a16="http://schemas.microsoft.com/office/drawing/2014/main" id="{0CABE022-BE7A-C63F-F100-8F1960CC8C2E}"/>
                  </a:ext>
                </a:extLst>
              </p14:cNvPr>
              <p14:cNvContentPartPr/>
              <p14:nvPr/>
            </p14:nvContentPartPr>
            <p14:xfrm>
              <a:off x="9134928" y="1755216"/>
              <a:ext cx="1005120" cy="57240"/>
            </p14:xfrm>
          </p:contentPart>
        </mc:Choice>
        <mc:Fallback xmlns="">
          <p:pic>
            <p:nvPicPr>
              <p:cNvPr id="16" name="Mürekkep 15">
                <a:extLst>
                  <a:ext uri="{FF2B5EF4-FFF2-40B4-BE49-F238E27FC236}">
                    <a16:creationId xmlns:a16="http://schemas.microsoft.com/office/drawing/2014/main" id="{0CABE022-BE7A-C63F-F100-8F1960CC8C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80928" y="1647216"/>
                <a:ext cx="11127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Mürekkep 16">
                <a:extLst>
                  <a:ext uri="{FF2B5EF4-FFF2-40B4-BE49-F238E27FC236}">
                    <a16:creationId xmlns:a16="http://schemas.microsoft.com/office/drawing/2014/main" id="{5978D7D0-7E43-68E3-0C21-4DF897B561BC}"/>
                  </a:ext>
                </a:extLst>
              </p14:cNvPr>
              <p14:cNvContentPartPr/>
              <p14:nvPr/>
            </p14:nvContentPartPr>
            <p14:xfrm>
              <a:off x="9546048" y="1782936"/>
              <a:ext cx="360" cy="360"/>
            </p14:xfrm>
          </p:contentPart>
        </mc:Choice>
        <mc:Fallback xmlns="">
          <p:pic>
            <p:nvPicPr>
              <p:cNvPr id="17" name="Mürekkep 16">
                <a:extLst>
                  <a:ext uri="{FF2B5EF4-FFF2-40B4-BE49-F238E27FC236}">
                    <a16:creationId xmlns:a16="http://schemas.microsoft.com/office/drawing/2014/main" id="{5978D7D0-7E43-68E3-0C21-4DF897B561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92408" y="167493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Mürekkep 17">
                <a:extLst>
                  <a:ext uri="{FF2B5EF4-FFF2-40B4-BE49-F238E27FC236}">
                    <a16:creationId xmlns:a16="http://schemas.microsoft.com/office/drawing/2014/main" id="{035761E5-2CDC-AF05-D10D-8B792CEFD8EC}"/>
                  </a:ext>
                </a:extLst>
              </p14:cNvPr>
              <p14:cNvContentPartPr/>
              <p14:nvPr/>
            </p14:nvContentPartPr>
            <p14:xfrm>
              <a:off x="9217008" y="1691496"/>
              <a:ext cx="46080" cy="190080"/>
            </p14:xfrm>
          </p:contentPart>
        </mc:Choice>
        <mc:Fallback xmlns="">
          <p:pic>
            <p:nvPicPr>
              <p:cNvPr id="18" name="Mürekkep 17">
                <a:extLst>
                  <a:ext uri="{FF2B5EF4-FFF2-40B4-BE49-F238E27FC236}">
                    <a16:creationId xmlns:a16="http://schemas.microsoft.com/office/drawing/2014/main" id="{035761E5-2CDC-AF05-D10D-8B792CEFD8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63008" y="1583856"/>
                <a:ext cx="15372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Mürekkep 18">
                <a:extLst>
                  <a:ext uri="{FF2B5EF4-FFF2-40B4-BE49-F238E27FC236}">
                    <a16:creationId xmlns:a16="http://schemas.microsoft.com/office/drawing/2014/main" id="{BDAFA262-FD98-167A-9587-86ADDD3850E1}"/>
                  </a:ext>
                </a:extLst>
              </p14:cNvPr>
              <p14:cNvContentPartPr/>
              <p14:nvPr/>
            </p14:nvContentPartPr>
            <p14:xfrm>
              <a:off x="9043128" y="1709856"/>
              <a:ext cx="886680" cy="76320"/>
            </p14:xfrm>
          </p:contentPart>
        </mc:Choice>
        <mc:Fallback xmlns="">
          <p:pic>
            <p:nvPicPr>
              <p:cNvPr id="19" name="Mürekkep 18">
                <a:extLst>
                  <a:ext uri="{FF2B5EF4-FFF2-40B4-BE49-F238E27FC236}">
                    <a16:creationId xmlns:a16="http://schemas.microsoft.com/office/drawing/2014/main" id="{BDAFA262-FD98-167A-9587-86ADDD3850E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89488" y="1602216"/>
                <a:ext cx="99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Mürekkep 19">
                <a:extLst>
                  <a:ext uri="{FF2B5EF4-FFF2-40B4-BE49-F238E27FC236}">
                    <a16:creationId xmlns:a16="http://schemas.microsoft.com/office/drawing/2014/main" id="{BBF7A184-D1AE-F01E-14F4-1B9440F12F5C}"/>
                  </a:ext>
                </a:extLst>
              </p14:cNvPr>
              <p14:cNvContentPartPr/>
              <p14:nvPr/>
            </p14:nvContentPartPr>
            <p14:xfrm>
              <a:off x="9564408" y="1764576"/>
              <a:ext cx="360" cy="360"/>
            </p14:xfrm>
          </p:contentPart>
        </mc:Choice>
        <mc:Fallback xmlns="">
          <p:pic>
            <p:nvPicPr>
              <p:cNvPr id="20" name="Mürekkep 19">
                <a:extLst>
                  <a:ext uri="{FF2B5EF4-FFF2-40B4-BE49-F238E27FC236}">
                    <a16:creationId xmlns:a16="http://schemas.microsoft.com/office/drawing/2014/main" id="{BBF7A184-D1AE-F01E-14F4-1B9440F12F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10408" y="16565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Mürekkep 21">
                <a:extLst>
                  <a:ext uri="{FF2B5EF4-FFF2-40B4-BE49-F238E27FC236}">
                    <a16:creationId xmlns:a16="http://schemas.microsoft.com/office/drawing/2014/main" id="{06981F1B-6B17-9F39-AD7A-85BDAB4C4CB3}"/>
                  </a:ext>
                </a:extLst>
              </p14:cNvPr>
              <p14:cNvContentPartPr/>
              <p14:nvPr/>
            </p14:nvContentPartPr>
            <p14:xfrm>
              <a:off x="9728928" y="1755576"/>
              <a:ext cx="360" cy="360"/>
            </p14:xfrm>
          </p:contentPart>
        </mc:Choice>
        <mc:Fallback xmlns="">
          <p:pic>
            <p:nvPicPr>
              <p:cNvPr id="22" name="Mürekkep 21">
                <a:extLst>
                  <a:ext uri="{FF2B5EF4-FFF2-40B4-BE49-F238E27FC236}">
                    <a16:creationId xmlns:a16="http://schemas.microsoft.com/office/drawing/2014/main" id="{06981F1B-6B17-9F39-AD7A-85BDAB4C4C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74928" y="16475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Mürekkep 22">
                <a:extLst>
                  <a:ext uri="{FF2B5EF4-FFF2-40B4-BE49-F238E27FC236}">
                    <a16:creationId xmlns:a16="http://schemas.microsoft.com/office/drawing/2014/main" id="{BAEC1CEB-1D10-B136-EF91-CE13B1246C93}"/>
                  </a:ext>
                </a:extLst>
              </p14:cNvPr>
              <p14:cNvContentPartPr/>
              <p14:nvPr/>
            </p14:nvContentPartPr>
            <p14:xfrm>
              <a:off x="9728928" y="1755576"/>
              <a:ext cx="360" cy="360"/>
            </p14:xfrm>
          </p:contentPart>
        </mc:Choice>
        <mc:Fallback xmlns="">
          <p:pic>
            <p:nvPicPr>
              <p:cNvPr id="23" name="Mürekkep 22">
                <a:extLst>
                  <a:ext uri="{FF2B5EF4-FFF2-40B4-BE49-F238E27FC236}">
                    <a16:creationId xmlns:a16="http://schemas.microsoft.com/office/drawing/2014/main" id="{BAEC1CEB-1D10-B136-EF91-CE13B1246C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74928" y="16475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Mürekkep 24">
                <a:extLst>
                  <a:ext uri="{FF2B5EF4-FFF2-40B4-BE49-F238E27FC236}">
                    <a16:creationId xmlns:a16="http://schemas.microsoft.com/office/drawing/2014/main" id="{AEB85536-C29B-D127-BDC0-0A763D6FE0FB}"/>
                  </a:ext>
                </a:extLst>
              </p14:cNvPr>
              <p14:cNvContentPartPr/>
              <p14:nvPr/>
            </p14:nvContentPartPr>
            <p14:xfrm>
              <a:off x="9052488" y="1782936"/>
              <a:ext cx="405000" cy="28440"/>
            </p14:xfrm>
          </p:contentPart>
        </mc:Choice>
        <mc:Fallback xmlns="">
          <p:pic>
            <p:nvPicPr>
              <p:cNvPr id="25" name="Mürekkep 24">
                <a:extLst>
                  <a:ext uri="{FF2B5EF4-FFF2-40B4-BE49-F238E27FC236}">
                    <a16:creationId xmlns:a16="http://schemas.microsoft.com/office/drawing/2014/main" id="{AEB85536-C29B-D127-BDC0-0A763D6FE0F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998848" y="1674936"/>
                <a:ext cx="5126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Mürekkep 26">
                <a:extLst>
                  <a:ext uri="{FF2B5EF4-FFF2-40B4-BE49-F238E27FC236}">
                    <a16:creationId xmlns:a16="http://schemas.microsoft.com/office/drawing/2014/main" id="{9DE3AB23-3058-4FE3-7DF6-B1C65DF4FA6D}"/>
                  </a:ext>
                </a:extLst>
              </p14:cNvPr>
              <p14:cNvContentPartPr/>
              <p14:nvPr/>
            </p14:nvContentPartPr>
            <p14:xfrm>
              <a:off x="9244368" y="1663776"/>
              <a:ext cx="1180080" cy="91800"/>
            </p14:xfrm>
          </p:contentPart>
        </mc:Choice>
        <mc:Fallback xmlns="">
          <p:pic>
            <p:nvPicPr>
              <p:cNvPr id="27" name="Mürekkep 26">
                <a:extLst>
                  <a:ext uri="{FF2B5EF4-FFF2-40B4-BE49-F238E27FC236}">
                    <a16:creationId xmlns:a16="http://schemas.microsoft.com/office/drawing/2014/main" id="{9DE3AB23-3058-4FE3-7DF6-B1C65DF4FA6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08368" y="1628136"/>
                <a:ext cx="12517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Mürekkep 31">
                <a:extLst>
                  <a:ext uri="{FF2B5EF4-FFF2-40B4-BE49-F238E27FC236}">
                    <a16:creationId xmlns:a16="http://schemas.microsoft.com/office/drawing/2014/main" id="{8A097D80-A133-A63C-21F2-6F1D8132059A}"/>
                  </a:ext>
                </a:extLst>
              </p14:cNvPr>
              <p14:cNvContentPartPr/>
              <p14:nvPr/>
            </p14:nvContentPartPr>
            <p14:xfrm>
              <a:off x="9070488" y="1665576"/>
              <a:ext cx="1309320" cy="160920"/>
            </p14:xfrm>
          </p:contentPart>
        </mc:Choice>
        <mc:Fallback xmlns="">
          <p:pic>
            <p:nvPicPr>
              <p:cNvPr id="32" name="Mürekkep 31">
                <a:extLst>
                  <a:ext uri="{FF2B5EF4-FFF2-40B4-BE49-F238E27FC236}">
                    <a16:creationId xmlns:a16="http://schemas.microsoft.com/office/drawing/2014/main" id="{8A097D80-A133-A63C-21F2-6F1D8132059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34488" y="1629936"/>
                <a:ext cx="13809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9" name="Mürekkep 38">
                <a:extLst>
                  <a:ext uri="{FF2B5EF4-FFF2-40B4-BE49-F238E27FC236}">
                    <a16:creationId xmlns:a16="http://schemas.microsoft.com/office/drawing/2014/main" id="{41A47EB9-6172-433F-E745-7DF51BA0A647}"/>
                  </a:ext>
                </a:extLst>
              </p14:cNvPr>
              <p14:cNvContentPartPr/>
              <p14:nvPr/>
            </p14:nvContentPartPr>
            <p14:xfrm>
              <a:off x="9052488" y="1645776"/>
              <a:ext cx="521640" cy="247320"/>
            </p14:xfrm>
          </p:contentPart>
        </mc:Choice>
        <mc:Fallback xmlns="">
          <p:pic>
            <p:nvPicPr>
              <p:cNvPr id="39" name="Mürekkep 38">
                <a:extLst>
                  <a:ext uri="{FF2B5EF4-FFF2-40B4-BE49-F238E27FC236}">
                    <a16:creationId xmlns:a16="http://schemas.microsoft.com/office/drawing/2014/main" id="{41A47EB9-6172-433F-E745-7DF51BA0A64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16488" y="1609776"/>
                <a:ext cx="593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2" name="Mürekkep 41">
                <a:extLst>
                  <a:ext uri="{FF2B5EF4-FFF2-40B4-BE49-F238E27FC236}">
                    <a16:creationId xmlns:a16="http://schemas.microsoft.com/office/drawing/2014/main" id="{1FC67E3E-B143-6C08-C584-209E3BB07144}"/>
                  </a:ext>
                </a:extLst>
              </p14:cNvPr>
              <p14:cNvContentPartPr/>
              <p14:nvPr/>
            </p14:nvContentPartPr>
            <p14:xfrm>
              <a:off x="9020306" y="1778042"/>
              <a:ext cx="1416524" cy="111308"/>
            </p14:xfrm>
          </p:contentPart>
        </mc:Choice>
        <mc:Fallback xmlns="">
          <p:pic>
            <p:nvPicPr>
              <p:cNvPr id="42" name="Mürekkep 41">
                <a:extLst>
                  <a:ext uri="{FF2B5EF4-FFF2-40B4-BE49-F238E27FC236}">
                    <a16:creationId xmlns:a16="http://schemas.microsoft.com/office/drawing/2014/main" id="{1FC67E3E-B143-6C08-C584-209E3BB0714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84308" y="1742020"/>
                <a:ext cx="1488160" cy="182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Mürekkep 39">
                <a:extLst>
                  <a:ext uri="{FF2B5EF4-FFF2-40B4-BE49-F238E27FC236}">
                    <a16:creationId xmlns:a16="http://schemas.microsoft.com/office/drawing/2014/main" id="{72445BD1-022D-5CB1-31FC-4E92E035F149}"/>
                  </a:ext>
                </a:extLst>
              </p14:cNvPr>
              <p14:cNvContentPartPr/>
              <p14:nvPr/>
            </p14:nvContentPartPr>
            <p14:xfrm>
              <a:off x="8988408" y="1708416"/>
              <a:ext cx="1169640" cy="19800"/>
            </p14:xfrm>
          </p:contentPart>
        </mc:Choice>
        <mc:Fallback xmlns="">
          <p:pic>
            <p:nvPicPr>
              <p:cNvPr id="40" name="Mürekkep 39">
                <a:extLst>
                  <a:ext uri="{FF2B5EF4-FFF2-40B4-BE49-F238E27FC236}">
                    <a16:creationId xmlns:a16="http://schemas.microsoft.com/office/drawing/2014/main" id="{72445BD1-022D-5CB1-31FC-4E92E035F1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52408" y="1672776"/>
                <a:ext cx="124128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 51">
            <a:extLst>
              <a:ext uri="{FF2B5EF4-FFF2-40B4-BE49-F238E27FC236}">
                <a16:creationId xmlns:a16="http://schemas.microsoft.com/office/drawing/2014/main" id="{6458C1E8-5CD7-B367-1FBD-B4F91E6888F1}"/>
              </a:ext>
            </a:extLst>
          </p:cNvPr>
          <p:cNvGrpSpPr/>
          <p:nvPr/>
        </p:nvGrpSpPr>
        <p:grpSpPr>
          <a:xfrm>
            <a:off x="9006768" y="1627776"/>
            <a:ext cx="1476000" cy="266400"/>
            <a:chOff x="9006768" y="1627776"/>
            <a:chExt cx="147600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Mürekkep 27">
                  <a:extLst>
                    <a:ext uri="{FF2B5EF4-FFF2-40B4-BE49-F238E27FC236}">
                      <a16:creationId xmlns:a16="http://schemas.microsoft.com/office/drawing/2014/main" id="{92D558C6-4E45-5192-9F94-C919B71A2451}"/>
                    </a:ext>
                  </a:extLst>
                </p14:cNvPr>
                <p14:cNvContentPartPr/>
                <p14:nvPr/>
              </p14:nvContentPartPr>
              <p14:xfrm>
                <a:off x="9107208" y="1718856"/>
                <a:ext cx="357840" cy="360"/>
              </p14:xfrm>
            </p:contentPart>
          </mc:Choice>
          <mc:Fallback xmlns="">
            <p:pic>
              <p:nvPicPr>
                <p:cNvPr id="28" name="Mürekkep 27">
                  <a:extLst>
                    <a:ext uri="{FF2B5EF4-FFF2-40B4-BE49-F238E27FC236}">
                      <a16:creationId xmlns:a16="http://schemas.microsoft.com/office/drawing/2014/main" id="{92D558C6-4E45-5192-9F94-C919B71A245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71208" y="1683216"/>
                  <a:ext cx="429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Mürekkep 28">
                  <a:extLst>
                    <a:ext uri="{FF2B5EF4-FFF2-40B4-BE49-F238E27FC236}">
                      <a16:creationId xmlns:a16="http://schemas.microsoft.com/office/drawing/2014/main" id="{A5B20447-7039-DA95-AFAB-2500F4C32F86}"/>
                    </a:ext>
                  </a:extLst>
                </p14:cNvPr>
                <p14:cNvContentPartPr/>
                <p14:nvPr/>
              </p14:nvContentPartPr>
              <p14:xfrm>
                <a:off x="9098208" y="1682136"/>
                <a:ext cx="226440" cy="360"/>
              </p14:xfrm>
            </p:contentPart>
          </mc:Choice>
          <mc:Fallback xmlns="">
            <p:pic>
              <p:nvPicPr>
                <p:cNvPr id="29" name="Mürekkep 28">
                  <a:extLst>
                    <a:ext uri="{FF2B5EF4-FFF2-40B4-BE49-F238E27FC236}">
                      <a16:creationId xmlns:a16="http://schemas.microsoft.com/office/drawing/2014/main" id="{A5B20447-7039-DA95-AFAB-2500F4C32F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62208" y="1646496"/>
                  <a:ext cx="298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Mürekkep 29">
                  <a:extLst>
                    <a:ext uri="{FF2B5EF4-FFF2-40B4-BE49-F238E27FC236}">
                      <a16:creationId xmlns:a16="http://schemas.microsoft.com/office/drawing/2014/main" id="{42C244CF-EBDF-27ED-0D18-41C3482F811C}"/>
                    </a:ext>
                  </a:extLst>
                </p14:cNvPr>
                <p14:cNvContentPartPr/>
                <p14:nvPr/>
              </p14:nvContentPartPr>
              <p14:xfrm>
                <a:off x="9006768" y="1791576"/>
                <a:ext cx="279360" cy="45720"/>
              </p14:xfrm>
            </p:contentPart>
          </mc:Choice>
          <mc:Fallback xmlns="">
            <p:pic>
              <p:nvPicPr>
                <p:cNvPr id="30" name="Mürekkep 29">
                  <a:extLst>
                    <a:ext uri="{FF2B5EF4-FFF2-40B4-BE49-F238E27FC236}">
                      <a16:creationId xmlns:a16="http://schemas.microsoft.com/office/drawing/2014/main" id="{42C244CF-EBDF-27ED-0D18-41C3482F81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70768" y="1755576"/>
                  <a:ext cx="351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Mürekkep 32">
                  <a:extLst>
                    <a:ext uri="{FF2B5EF4-FFF2-40B4-BE49-F238E27FC236}">
                      <a16:creationId xmlns:a16="http://schemas.microsoft.com/office/drawing/2014/main" id="{654C034F-B474-7EEF-709E-2A968A00F76D}"/>
                    </a:ext>
                  </a:extLst>
                </p14:cNvPr>
                <p14:cNvContentPartPr/>
                <p14:nvPr/>
              </p14:nvContentPartPr>
              <p14:xfrm>
                <a:off x="9126648" y="1673136"/>
                <a:ext cx="1270440" cy="221040"/>
              </p14:xfrm>
            </p:contentPart>
          </mc:Choice>
          <mc:Fallback xmlns="">
            <p:pic>
              <p:nvPicPr>
                <p:cNvPr id="33" name="Mürekkep 32">
                  <a:extLst>
                    <a:ext uri="{FF2B5EF4-FFF2-40B4-BE49-F238E27FC236}">
                      <a16:creationId xmlns:a16="http://schemas.microsoft.com/office/drawing/2014/main" id="{654C034F-B474-7EEF-709E-2A968A00F76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90648" y="1637496"/>
                  <a:ext cx="13420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Mürekkep 34">
                  <a:extLst>
                    <a:ext uri="{FF2B5EF4-FFF2-40B4-BE49-F238E27FC236}">
                      <a16:creationId xmlns:a16="http://schemas.microsoft.com/office/drawing/2014/main" id="{1FA50AF9-A218-6D8D-BD4E-E91F3DA0E96C}"/>
                    </a:ext>
                  </a:extLst>
                </p14:cNvPr>
                <p14:cNvContentPartPr/>
                <p14:nvPr/>
              </p14:nvContentPartPr>
              <p14:xfrm>
                <a:off x="9015768" y="1645776"/>
                <a:ext cx="197280" cy="239040"/>
              </p14:xfrm>
            </p:contentPart>
          </mc:Choice>
          <mc:Fallback xmlns="">
            <p:pic>
              <p:nvPicPr>
                <p:cNvPr id="35" name="Mürekkep 34">
                  <a:extLst>
                    <a:ext uri="{FF2B5EF4-FFF2-40B4-BE49-F238E27FC236}">
                      <a16:creationId xmlns:a16="http://schemas.microsoft.com/office/drawing/2014/main" id="{1FA50AF9-A218-6D8D-BD4E-E91F3DA0E96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80128" y="1609776"/>
                  <a:ext cx="2689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Mürekkep 35">
                  <a:extLst>
                    <a:ext uri="{FF2B5EF4-FFF2-40B4-BE49-F238E27FC236}">
                      <a16:creationId xmlns:a16="http://schemas.microsoft.com/office/drawing/2014/main" id="{12114E22-90F4-538F-6DA8-84A02ED2EF7F}"/>
                    </a:ext>
                  </a:extLst>
                </p14:cNvPr>
                <p14:cNvContentPartPr/>
                <p14:nvPr/>
              </p14:nvContentPartPr>
              <p14:xfrm>
                <a:off x="9116568" y="1654776"/>
                <a:ext cx="1243080" cy="19440"/>
              </p14:xfrm>
            </p:contentPart>
          </mc:Choice>
          <mc:Fallback xmlns="">
            <p:pic>
              <p:nvPicPr>
                <p:cNvPr id="36" name="Mürekkep 35">
                  <a:extLst>
                    <a:ext uri="{FF2B5EF4-FFF2-40B4-BE49-F238E27FC236}">
                      <a16:creationId xmlns:a16="http://schemas.microsoft.com/office/drawing/2014/main" id="{12114E22-90F4-538F-6DA8-84A02ED2EF7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080568" y="1619136"/>
                  <a:ext cx="1314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3" name="Mürekkep 42">
                  <a:extLst>
                    <a:ext uri="{FF2B5EF4-FFF2-40B4-BE49-F238E27FC236}">
                      <a16:creationId xmlns:a16="http://schemas.microsoft.com/office/drawing/2014/main" id="{802988CD-D91C-2C39-6856-44AA786E6C2C}"/>
                    </a:ext>
                  </a:extLst>
                </p14:cNvPr>
                <p14:cNvContentPartPr/>
                <p14:nvPr/>
              </p14:nvContentPartPr>
              <p14:xfrm>
                <a:off x="9088848" y="1627776"/>
                <a:ext cx="869040" cy="46800"/>
              </p14:xfrm>
            </p:contentPart>
          </mc:Choice>
          <mc:Fallback xmlns="">
            <p:pic>
              <p:nvPicPr>
                <p:cNvPr id="43" name="Mürekkep 42">
                  <a:extLst>
                    <a:ext uri="{FF2B5EF4-FFF2-40B4-BE49-F238E27FC236}">
                      <a16:creationId xmlns:a16="http://schemas.microsoft.com/office/drawing/2014/main" id="{802988CD-D91C-2C39-6856-44AA786E6C2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52848" y="1591776"/>
                  <a:ext cx="940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Mürekkep 43">
                  <a:extLst>
                    <a:ext uri="{FF2B5EF4-FFF2-40B4-BE49-F238E27FC236}">
                      <a16:creationId xmlns:a16="http://schemas.microsoft.com/office/drawing/2014/main" id="{AEA9D8AF-057F-3388-BFFE-4A3E7DDD08CA}"/>
                    </a:ext>
                  </a:extLst>
                </p14:cNvPr>
                <p14:cNvContentPartPr/>
                <p14:nvPr/>
              </p14:nvContentPartPr>
              <p14:xfrm>
                <a:off x="10085688" y="1837656"/>
                <a:ext cx="360" cy="360"/>
              </p14:xfrm>
            </p:contentPart>
          </mc:Choice>
          <mc:Fallback xmlns="">
            <p:pic>
              <p:nvPicPr>
                <p:cNvPr id="44" name="Mürekkep 43">
                  <a:extLst>
                    <a:ext uri="{FF2B5EF4-FFF2-40B4-BE49-F238E27FC236}">
                      <a16:creationId xmlns:a16="http://schemas.microsoft.com/office/drawing/2014/main" id="{AEA9D8AF-057F-3388-BFFE-4A3E7DDD08C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49688" y="1802016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8" name="Mürekkep 47">
                  <a:extLst>
                    <a:ext uri="{FF2B5EF4-FFF2-40B4-BE49-F238E27FC236}">
                      <a16:creationId xmlns:a16="http://schemas.microsoft.com/office/drawing/2014/main" id="{DAC15D60-F3F6-C32D-D6DA-7AA9192430C2}"/>
                    </a:ext>
                  </a:extLst>
                </p14:cNvPr>
                <p14:cNvContentPartPr/>
                <p14:nvPr/>
              </p14:nvContentPartPr>
              <p14:xfrm>
                <a:off x="10195488" y="1718856"/>
                <a:ext cx="158040" cy="57240"/>
              </p14:xfrm>
            </p:contentPart>
          </mc:Choice>
          <mc:Fallback xmlns="">
            <p:pic>
              <p:nvPicPr>
                <p:cNvPr id="48" name="Mürekkep 47">
                  <a:extLst>
                    <a:ext uri="{FF2B5EF4-FFF2-40B4-BE49-F238E27FC236}">
                      <a16:creationId xmlns:a16="http://schemas.microsoft.com/office/drawing/2014/main" id="{DAC15D60-F3F6-C32D-D6DA-7AA9192430C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59488" y="1683216"/>
                  <a:ext cx="229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0" name="Mürekkep 49">
                  <a:extLst>
                    <a:ext uri="{FF2B5EF4-FFF2-40B4-BE49-F238E27FC236}">
                      <a16:creationId xmlns:a16="http://schemas.microsoft.com/office/drawing/2014/main" id="{30B7319B-896F-C167-D31B-2DC9738FB528}"/>
                    </a:ext>
                  </a:extLst>
                </p14:cNvPr>
                <p14:cNvContentPartPr/>
                <p14:nvPr/>
              </p14:nvContentPartPr>
              <p14:xfrm>
                <a:off x="10442088" y="1673136"/>
                <a:ext cx="40680" cy="215280"/>
              </p14:xfrm>
            </p:contentPart>
          </mc:Choice>
          <mc:Fallback xmlns="">
            <p:pic>
              <p:nvPicPr>
                <p:cNvPr id="50" name="Mürekkep 49">
                  <a:extLst>
                    <a:ext uri="{FF2B5EF4-FFF2-40B4-BE49-F238E27FC236}">
                      <a16:creationId xmlns:a16="http://schemas.microsoft.com/office/drawing/2014/main" id="{30B7319B-896F-C167-D31B-2DC9738FB52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06448" y="1637136"/>
                  <a:ext cx="1123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" name="Mürekkep 50">
                  <a:extLst>
                    <a:ext uri="{FF2B5EF4-FFF2-40B4-BE49-F238E27FC236}">
                      <a16:creationId xmlns:a16="http://schemas.microsoft.com/office/drawing/2014/main" id="{FF7D24DD-F42B-1950-F87F-7D77433EEC7A}"/>
                    </a:ext>
                  </a:extLst>
                </p14:cNvPr>
                <p14:cNvContentPartPr/>
                <p14:nvPr/>
              </p14:nvContentPartPr>
              <p14:xfrm>
                <a:off x="10084248" y="1636776"/>
                <a:ext cx="395280" cy="220680"/>
              </p14:xfrm>
            </p:contentPart>
          </mc:Choice>
          <mc:Fallback xmlns="">
            <p:pic>
              <p:nvPicPr>
                <p:cNvPr id="51" name="Mürekkep 50">
                  <a:extLst>
                    <a:ext uri="{FF2B5EF4-FFF2-40B4-BE49-F238E27FC236}">
                      <a16:creationId xmlns:a16="http://schemas.microsoft.com/office/drawing/2014/main" id="{FF7D24DD-F42B-1950-F87F-7D77433EEC7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48248" y="1600776"/>
                  <a:ext cx="466920" cy="292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4" name="Picture 11" descr="image.png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949288" y="1251216"/>
            <a:ext cx="1447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086" y="1311811"/>
            <a:ext cx="11396992" cy="5183247"/>
            <a:chOff x="311086" y="1311811"/>
            <a:chExt cx="11396992" cy="518324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086" y="1311811"/>
              <a:ext cx="11396992" cy="51832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155066" y="5137608"/>
              <a:ext cx="988060" cy="499109"/>
            </a:xfrm>
            <a:custGeom>
              <a:avLst/>
              <a:gdLst/>
              <a:ahLst/>
              <a:cxnLst/>
              <a:rect l="l" t="t" r="r" b="b"/>
              <a:pathLst>
                <a:path w="988059" h="499110">
                  <a:moveTo>
                    <a:pt x="0" y="0"/>
                  </a:moveTo>
                  <a:lnTo>
                    <a:pt x="987602" y="498919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85647" y="5557053"/>
              <a:ext cx="170815" cy="137160"/>
            </a:xfrm>
            <a:custGeom>
              <a:avLst/>
              <a:gdLst/>
              <a:ahLst/>
              <a:cxnLst/>
              <a:rect l="l" t="t" r="r" b="b"/>
              <a:pathLst>
                <a:path w="170815" h="137160">
                  <a:moveTo>
                    <a:pt x="68719" y="0"/>
                  </a:moveTo>
                  <a:lnTo>
                    <a:pt x="0" y="136029"/>
                  </a:lnTo>
                  <a:lnTo>
                    <a:pt x="170383" y="136740"/>
                  </a:lnTo>
                  <a:lnTo>
                    <a:pt x="687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3261" y="4108979"/>
              <a:ext cx="517525" cy="454025"/>
            </a:xfrm>
            <a:custGeom>
              <a:avLst/>
              <a:gdLst/>
              <a:ahLst/>
              <a:cxnLst/>
              <a:rect l="l" t="t" r="r" b="b"/>
              <a:pathLst>
                <a:path w="517525" h="454025">
                  <a:moveTo>
                    <a:pt x="0" y="453593"/>
                  </a:moveTo>
                  <a:lnTo>
                    <a:pt x="517258" y="0"/>
                  </a:lnTo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1185" y="4025248"/>
              <a:ext cx="165100" cy="158115"/>
            </a:xfrm>
            <a:custGeom>
              <a:avLst/>
              <a:gdLst/>
              <a:ahLst/>
              <a:cxnLst/>
              <a:rect l="l" t="t" r="r" b="b"/>
              <a:pathLst>
                <a:path w="165100" h="158114">
                  <a:moveTo>
                    <a:pt x="164820" y="0"/>
                  </a:moveTo>
                  <a:lnTo>
                    <a:pt x="0" y="43192"/>
                  </a:lnTo>
                  <a:lnTo>
                    <a:pt x="100482" y="157772"/>
                  </a:lnTo>
                  <a:lnTo>
                    <a:pt x="1648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50758" y="446497"/>
            <a:ext cx="9601200" cy="817796"/>
          </a:xfrm>
          <a:prstGeom prst="rect">
            <a:avLst/>
          </a:prstGeom>
        </p:spPr>
        <p:txBody>
          <a:bodyPr vert="horz" wrap="square" lIns="0" tIns="139327" rIns="0" bIns="0" rtlCol="0">
            <a:spAutoFit/>
          </a:bodyPr>
          <a:lstStyle/>
          <a:p>
            <a:pPr marL="1618615" marR="5080" indent="-133223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</a:rPr>
              <a:t>Başvuru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İşlemleri’nde;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Herhangi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bir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kulüp</a:t>
            </a:r>
            <a:r>
              <a:rPr spc="-7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ile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sözleşmeniz</a:t>
            </a:r>
            <a:r>
              <a:rPr spc="-6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var </a:t>
            </a:r>
            <a:r>
              <a:rPr dirty="0">
                <a:solidFill>
                  <a:schemeClr val="tx1"/>
                </a:solidFill>
              </a:rPr>
              <a:t>ise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onu</a:t>
            </a:r>
            <a:r>
              <a:rPr spc="-8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seçin.</a:t>
            </a:r>
            <a:r>
              <a:rPr spc="-11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Yoksa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sonraki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adıma</a:t>
            </a:r>
            <a:r>
              <a:rPr spc="-7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geçin.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1219886" y="463193"/>
            <a:ext cx="414586" cy="638896"/>
            <a:chOff x="11187996" y="275504"/>
            <a:chExt cx="580390" cy="80391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1400" y="288036"/>
              <a:ext cx="566927" cy="79095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192568" y="280076"/>
              <a:ext cx="527050" cy="750570"/>
            </a:xfrm>
            <a:custGeom>
              <a:avLst/>
              <a:gdLst/>
              <a:ahLst/>
              <a:cxnLst/>
              <a:rect l="l" t="t" r="r" b="b"/>
              <a:pathLst>
                <a:path w="527050" h="750569">
                  <a:moveTo>
                    <a:pt x="335038" y="0"/>
                  </a:moveTo>
                  <a:lnTo>
                    <a:pt x="287944" y="3488"/>
                  </a:lnTo>
                  <a:lnTo>
                    <a:pt x="243952" y="13957"/>
                  </a:lnTo>
                  <a:lnTo>
                    <a:pt x="203063" y="31407"/>
                  </a:lnTo>
                  <a:lnTo>
                    <a:pt x="165277" y="55841"/>
                  </a:lnTo>
                  <a:lnTo>
                    <a:pt x="133573" y="85698"/>
                  </a:lnTo>
                  <a:lnTo>
                    <a:pt x="110928" y="119432"/>
                  </a:lnTo>
                  <a:lnTo>
                    <a:pt x="97340" y="157045"/>
                  </a:lnTo>
                  <a:lnTo>
                    <a:pt x="92865" y="198043"/>
                  </a:lnTo>
                  <a:lnTo>
                    <a:pt x="92835" y="198780"/>
                  </a:lnTo>
                  <a:lnTo>
                    <a:pt x="96690" y="237315"/>
                  </a:lnTo>
                  <a:lnTo>
                    <a:pt x="108326" y="272740"/>
                  </a:lnTo>
                  <a:lnTo>
                    <a:pt x="127717" y="304814"/>
                  </a:lnTo>
                  <a:lnTo>
                    <a:pt x="154863" y="333540"/>
                  </a:lnTo>
                  <a:lnTo>
                    <a:pt x="120583" y="352649"/>
                  </a:lnTo>
                  <a:lnTo>
                    <a:pt x="63748" y="401289"/>
                  </a:lnTo>
                  <a:lnTo>
                    <a:pt x="23172" y="463147"/>
                  </a:lnTo>
                  <a:lnTo>
                    <a:pt x="2574" y="534127"/>
                  </a:lnTo>
                  <a:lnTo>
                    <a:pt x="0" y="572782"/>
                  </a:lnTo>
                  <a:lnTo>
                    <a:pt x="3660" y="611790"/>
                  </a:lnTo>
                  <a:lnTo>
                    <a:pt x="32945" y="676679"/>
                  </a:lnTo>
                  <a:lnTo>
                    <a:pt x="90025" y="723307"/>
                  </a:lnTo>
                  <a:lnTo>
                    <a:pt x="125825" y="738122"/>
                  </a:lnTo>
                  <a:lnTo>
                    <a:pt x="165967" y="747010"/>
                  </a:lnTo>
                  <a:lnTo>
                    <a:pt x="210451" y="749973"/>
                  </a:lnTo>
                  <a:lnTo>
                    <a:pt x="268194" y="747010"/>
                  </a:lnTo>
                  <a:lnTo>
                    <a:pt x="268834" y="747010"/>
                  </a:lnTo>
                  <a:lnTo>
                    <a:pt x="320848" y="737937"/>
                  </a:lnTo>
                  <a:lnTo>
                    <a:pt x="365696" y="722893"/>
                  </a:lnTo>
                  <a:lnTo>
                    <a:pt x="403645" y="701831"/>
                  </a:lnTo>
                  <a:lnTo>
                    <a:pt x="434693" y="674753"/>
                  </a:lnTo>
                  <a:lnTo>
                    <a:pt x="458842" y="641658"/>
                  </a:lnTo>
                  <a:lnTo>
                    <a:pt x="461201" y="636308"/>
                  </a:lnTo>
                  <a:lnTo>
                    <a:pt x="225336" y="636308"/>
                  </a:lnTo>
                  <a:lnTo>
                    <a:pt x="206276" y="634912"/>
                  </a:lnTo>
                  <a:lnTo>
                    <a:pt x="158584" y="613968"/>
                  </a:lnTo>
                  <a:lnTo>
                    <a:pt x="133224" y="572935"/>
                  </a:lnTo>
                  <a:lnTo>
                    <a:pt x="131533" y="555904"/>
                  </a:lnTo>
                  <a:lnTo>
                    <a:pt x="134000" y="529334"/>
                  </a:lnTo>
                  <a:lnTo>
                    <a:pt x="153731" y="480566"/>
                  </a:lnTo>
                  <a:lnTo>
                    <a:pt x="192069" y="438622"/>
                  </a:lnTo>
                  <a:lnTo>
                    <a:pt x="242323" y="409465"/>
                  </a:lnTo>
                  <a:lnTo>
                    <a:pt x="271500" y="400049"/>
                  </a:lnTo>
                  <a:lnTo>
                    <a:pt x="455139" y="400049"/>
                  </a:lnTo>
                  <a:lnTo>
                    <a:pt x="442987" y="382589"/>
                  </a:lnTo>
                  <a:lnTo>
                    <a:pt x="406501" y="348932"/>
                  </a:lnTo>
                  <a:lnTo>
                    <a:pt x="432047" y="332625"/>
                  </a:lnTo>
                  <a:lnTo>
                    <a:pt x="455080" y="313497"/>
                  </a:lnTo>
                  <a:lnTo>
                    <a:pt x="475601" y="291548"/>
                  </a:lnTo>
                  <a:lnTo>
                    <a:pt x="477545" y="288874"/>
                  </a:lnTo>
                  <a:lnTo>
                    <a:pt x="313194" y="288874"/>
                  </a:lnTo>
                  <a:lnTo>
                    <a:pt x="276064" y="269424"/>
                  </a:lnTo>
                  <a:lnTo>
                    <a:pt x="233625" y="224008"/>
                  </a:lnTo>
                  <a:lnTo>
                    <a:pt x="228320" y="198043"/>
                  </a:lnTo>
                  <a:lnTo>
                    <a:pt x="234059" y="161124"/>
                  </a:lnTo>
                  <a:lnTo>
                    <a:pt x="251275" y="134756"/>
                  </a:lnTo>
                  <a:lnTo>
                    <a:pt x="279969" y="118937"/>
                  </a:lnTo>
                  <a:lnTo>
                    <a:pt x="320141" y="113664"/>
                  </a:lnTo>
                  <a:lnTo>
                    <a:pt x="520177" y="113664"/>
                  </a:lnTo>
                  <a:lnTo>
                    <a:pt x="513281" y="93435"/>
                  </a:lnTo>
                  <a:lnTo>
                    <a:pt x="471779" y="43179"/>
                  </a:lnTo>
                  <a:lnTo>
                    <a:pt x="409919" y="10793"/>
                  </a:lnTo>
                  <a:lnTo>
                    <a:pt x="374104" y="2698"/>
                  </a:lnTo>
                  <a:lnTo>
                    <a:pt x="335038" y="0"/>
                  </a:lnTo>
                  <a:close/>
                </a:path>
                <a:path w="527050" h="750569">
                  <a:moveTo>
                    <a:pt x="455139" y="400049"/>
                  </a:moveTo>
                  <a:lnTo>
                    <a:pt x="271500" y="400049"/>
                  </a:lnTo>
                  <a:lnTo>
                    <a:pt x="307981" y="422883"/>
                  </a:lnTo>
                  <a:lnTo>
                    <a:pt x="334040" y="448694"/>
                  </a:lnTo>
                  <a:lnTo>
                    <a:pt x="349676" y="477481"/>
                  </a:lnTo>
                  <a:lnTo>
                    <a:pt x="354888" y="509244"/>
                  </a:lnTo>
                  <a:lnTo>
                    <a:pt x="352717" y="537414"/>
                  </a:lnTo>
                  <a:lnTo>
                    <a:pt x="335343" y="584068"/>
                  </a:lnTo>
                  <a:lnTo>
                    <a:pt x="301186" y="617320"/>
                  </a:lnTo>
                  <a:lnTo>
                    <a:pt x="253785" y="634198"/>
                  </a:lnTo>
                  <a:lnTo>
                    <a:pt x="225336" y="636308"/>
                  </a:lnTo>
                  <a:lnTo>
                    <a:pt x="461201" y="636308"/>
                  </a:lnTo>
                  <a:lnTo>
                    <a:pt x="476088" y="602551"/>
                  </a:lnTo>
                  <a:lnTo>
                    <a:pt x="486440" y="557417"/>
                  </a:lnTo>
                  <a:lnTo>
                    <a:pt x="489889" y="506272"/>
                  </a:lnTo>
                  <a:lnTo>
                    <a:pt x="484679" y="461257"/>
                  </a:lnTo>
                  <a:lnTo>
                    <a:pt x="469045" y="420030"/>
                  </a:lnTo>
                  <a:lnTo>
                    <a:pt x="455139" y="400049"/>
                  </a:lnTo>
                  <a:close/>
                </a:path>
                <a:path w="527050" h="750569">
                  <a:moveTo>
                    <a:pt x="520177" y="113664"/>
                  </a:moveTo>
                  <a:lnTo>
                    <a:pt x="320141" y="113664"/>
                  </a:lnTo>
                  <a:lnTo>
                    <a:pt x="334364" y="114703"/>
                  </a:lnTo>
                  <a:lnTo>
                    <a:pt x="347751" y="117819"/>
                  </a:lnTo>
                  <a:lnTo>
                    <a:pt x="381890" y="139178"/>
                  </a:lnTo>
                  <a:lnTo>
                    <a:pt x="394589" y="172719"/>
                  </a:lnTo>
                  <a:lnTo>
                    <a:pt x="389646" y="198043"/>
                  </a:lnTo>
                  <a:lnTo>
                    <a:pt x="389549" y="198539"/>
                  </a:lnTo>
                  <a:lnTo>
                    <a:pt x="389502" y="198780"/>
                  </a:lnTo>
                  <a:lnTo>
                    <a:pt x="374242" y="226825"/>
                  </a:lnTo>
                  <a:lnTo>
                    <a:pt x="348806" y="256855"/>
                  </a:lnTo>
                  <a:lnTo>
                    <a:pt x="313194" y="288874"/>
                  </a:lnTo>
                  <a:lnTo>
                    <a:pt x="477545" y="288874"/>
                  </a:lnTo>
                  <a:lnTo>
                    <a:pt x="508270" y="240335"/>
                  </a:lnTo>
                  <a:lnTo>
                    <a:pt x="525020" y="185862"/>
                  </a:lnTo>
                  <a:lnTo>
                    <a:pt x="526867" y="161124"/>
                  </a:lnTo>
                  <a:lnTo>
                    <a:pt x="526922" y="160394"/>
                  </a:lnTo>
                  <a:lnTo>
                    <a:pt x="527033" y="157045"/>
                  </a:lnTo>
                  <a:lnTo>
                    <a:pt x="523655" y="123866"/>
                  </a:lnTo>
                  <a:lnTo>
                    <a:pt x="520177" y="1136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19530" y="675554"/>
              <a:ext cx="232498" cy="2454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16316" y="389169"/>
              <a:ext cx="175412" cy="18435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192568" y="280076"/>
              <a:ext cx="527685" cy="750570"/>
            </a:xfrm>
            <a:custGeom>
              <a:avLst/>
              <a:gdLst/>
              <a:ahLst/>
              <a:cxnLst/>
              <a:rect l="l" t="t" r="r" b="b"/>
              <a:pathLst>
                <a:path w="527684" h="750569">
                  <a:moveTo>
                    <a:pt x="335038" y="0"/>
                  </a:moveTo>
                  <a:lnTo>
                    <a:pt x="374104" y="2698"/>
                  </a:lnTo>
                  <a:lnTo>
                    <a:pt x="442478" y="24286"/>
                  </a:lnTo>
                  <a:lnTo>
                    <a:pt x="495989" y="66540"/>
                  </a:lnTo>
                  <a:lnTo>
                    <a:pt x="523655" y="123866"/>
                  </a:lnTo>
                  <a:lnTo>
                    <a:pt x="527113" y="157835"/>
                  </a:lnTo>
                  <a:lnTo>
                    <a:pt x="525020" y="185862"/>
                  </a:lnTo>
                  <a:lnTo>
                    <a:pt x="508270" y="240335"/>
                  </a:lnTo>
                  <a:lnTo>
                    <a:pt x="475601" y="291548"/>
                  </a:lnTo>
                  <a:lnTo>
                    <a:pt x="432047" y="332625"/>
                  </a:lnTo>
                  <a:lnTo>
                    <a:pt x="406501" y="348932"/>
                  </a:lnTo>
                  <a:lnTo>
                    <a:pt x="442987" y="382589"/>
                  </a:lnTo>
                  <a:lnTo>
                    <a:pt x="469045" y="420030"/>
                  </a:lnTo>
                  <a:lnTo>
                    <a:pt x="484679" y="461257"/>
                  </a:lnTo>
                  <a:lnTo>
                    <a:pt x="489889" y="506272"/>
                  </a:lnTo>
                  <a:lnTo>
                    <a:pt x="486440" y="557417"/>
                  </a:lnTo>
                  <a:lnTo>
                    <a:pt x="476090" y="602546"/>
                  </a:lnTo>
                  <a:lnTo>
                    <a:pt x="458842" y="641658"/>
                  </a:lnTo>
                  <a:lnTo>
                    <a:pt x="434693" y="674753"/>
                  </a:lnTo>
                  <a:lnTo>
                    <a:pt x="403645" y="701831"/>
                  </a:lnTo>
                  <a:lnTo>
                    <a:pt x="365696" y="722893"/>
                  </a:lnTo>
                  <a:lnTo>
                    <a:pt x="320848" y="737937"/>
                  </a:lnTo>
                  <a:lnTo>
                    <a:pt x="269100" y="746964"/>
                  </a:lnTo>
                  <a:lnTo>
                    <a:pt x="210451" y="749973"/>
                  </a:lnTo>
                  <a:lnTo>
                    <a:pt x="165967" y="747010"/>
                  </a:lnTo>
                  <a:lnTo>
                    <a:pt x="125825" y="738122"/>
                  </a:lnTo>
                  <a:lnTo>
                    <a:pt x="90025" y="723307"/>
                  </a:lnTo>
                  <a:lnTo>
                    <a:pt x="32945" y="676679"/>
                  </a:lnTo>
                  <a:lnTo>
                    <a:pt x="3660" y="611790"/>
                  </a:lnTo>
                  <a:lnTo>
                    <a:pt x="0" y="572782"/>
                  </a:lnTo>
                  <a:lnTo>
                    <a:pt x="2574" y="534127"/>
                  </a:lnTo>
                  <a:lnTo>
                    <a:pt x="23172" y="463147"/>
                  </a:lnTo>
                  <a:lnTo>
                    <a:pt x="63748" y="401289"/>
                  </a:lnTo>
                  <a:lnTo>
                    <a:pt x="120583" y="352649"/>
                  </a:lnTo>
                  <a:lnTo>
                    <a:pt x="154863" y="333540"/>
                  </a:lnTo>
                  <a:lnTo>
                    <a:pt x="127717" y="304814"/>
                  </a:lnTo>
                  <a:lnTo>
                    <a:pt x="108326" y="272740"/>
                  </a:lnTo>
                  <a:lnTo>
                    <a:pt x="96690" y="237315"/>
                  </a:lnTo>
                  <a:lnTo>
                    <a:pt x="92811" y="198539"/>
                  </a:lnTo>
                  <a:lnTo>
                    <a:pt x="97340" y="157045"/>
                  </a:lnTo>
                  <a:lnTo>
                    <a:pt x="110928" y="119432"/>
                  </a:lnTo>
                  <a:lnTo>
                    <a:pt x="133573" y="85698"/>
                  </a:lnTo>
                  <a:lnTo>
                    <a:pt x="165277" y="55841"/>
                  </a:lnTo>
                  <a:lnTo>
                    <a:pt x="203063" y="31407"/>
                  </a:lnTo>
                  <a:lnTo>
                    <a:pt x="243952" y="13957"/>
                  </a:lnTo>
                  <a:lnTo>
                    <a:pt x="287944" y="3488"/>
                  </a:lnTo>
                  <a:lnTo>
                    <a:pt x="335038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7431" y="1174028"/>
            <a:ext cx="13716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249</Words>
  <Application>Microsoft Office PowerPoint</Application>
  <PresentationFormat>Geniş ekran</PresentationFormat>
  <Paragraphs>14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Yüzeyler</vt:lpstr>
      <vt:lpstr>PowerPoint Sunusu</vt:lpstr>
      <vt:lpstr>İnternet tarayıcısı ile https://www.turkiye.gov.tr/ adresinden e-devlet sistemine giriş yapınız.</vt:lpstr>
      <vt:lpstr>Arama Kısmına «Spor Bilgi Sistemi» Yazdıktan Sonra Çıkan «Spor Bilgi Sistemi (Gençlik ve Spor Bakanlığı)» Sekmesine Tıklayınız.</vt:lpstr>
      <vt:lpstr>Açılan sayfada «Uygulamaya Git» sekmesine tıklayınız.</vt:lpstr>
      <vt:lpstr>Açılan sayfada «Başvurular» sekmesine tıklayınız. Açılan menüde «Spor Elemanı Vize Başvuru» sekmesine tıklayınız…</vt:lpstr>
      <vt:lpstr>Açılan menüde «Yeni Başvuru» butonuna tıklayınız…</vt:lpstr>
      <vt:lpstr>Başvuru İşlemleri’nde açıklamaları okuyup onaylayınız.</vt:lpstr>
      <vt:lpstr>BBaşvuru İşlemleri’nde; Belge Türünü «Antrenör» Vizelenecek Belge Seçimi «kademe bilginiz olanı» seçiniz.</vt:lpstr>
      <vt:lpstr>Başvuru İşlemleri’nde; Herhangi bir kulüp ile sözleşmeniz var ise onu seçin. Yoksa sonraki adıma geçin.</vt:lpstr>
      <vt:lpstr>Başvuru İşlemleri’nde; bu aşamada bilgilerinizi kontrol edip başvurunuzu kaydedin.</vt:lpstr>
      <vt:lpstr>Başvuru İşlemleri’nde; başvuruyu tamamladığınızda bu ekran gelecek. Aynı zamanda e-mailinize ödeme bilgileriniz gelecek.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Fatih Kaymaz</dc:creator>
  <cp:lastModifiedBy>Türkiye Tenis Federasyonu Lisans</cp:lastModifiedBy>
  <cp:revision>15</cp:revision>
  <dcterms:created xsi:type="dcterms:W3CDTF">2026-01-07T09:28:22Z</dcterms:created>
  <dcterms:modified xsi:type="dcterms:W3CDTF">2026-01-09T10:29:05Z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2025-12-22T00:00:00Z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2026-01-07T00:00:00Z</vt:filetime>
  </property>
  <property fmtid="{D5CDD505-2E9C-101B-9397-08002B2CF9AE}" pid="5" name="Producer">
    <vt:lpwstr>Adobe PDF Library 25.1.5</vt:lpwstr>
  </property>
</Properties>
</file>